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4" r:id="rId3"/>
    <p:sldId id="268" r:id="rId4"/>
    <p:sldId id="263" r:id="rId5"/>
    <p:sldId id="261" r:id="rId6"/>
    <p:sldId id="267" r:id="rId7"/>
    <p:sldId id="258" r:id="rId8"/>
    <p:sldId id="265" r:id="rId9"/>
    <p:sldId id="266" r:id="rId10"/>
  </p:sldIdLst>
  <p:sldSz cx="21383625" cy="302752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634894-721B-4730-8F31-228D24BD8557}" v="56" dt="2021-01-27T08:55:10.519"/>
    <p1510:client id="{B5840C2E-A2DA-4D18-A527-ABC734BFE079}" v="66" dt="2021-02-18T10:23:08.086"/>
    <p1510:client id="{E1482D21-9A68-442F-8641-2AFEFE059358}" v="555" dt="2021-01-28T11:30:16.6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2" autoAdjust="0"/>
    <p:restoredTop sz="94660"/>
  </p:normalViewPr>
  <p:slideViewPr>
    <p:cSldViewPr snapToGrid="0">
      <p:cViewPr>
        <p:scale>
          <a:sx n="15" d="100"/>
          <a:sy n="15" d="100"/>
        </p:scale>
        <p:origin x="2184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sten Berg" userId="1c61054360dbcf68" providerId="Windows Live" clId="Web-{E1482D21-9A68-442F-8641-2AFEFE059358}"/>
    <pc:docChg chg="addSld delSld modSld">
      <pc:chgData name="Carsten Berg" userId="1c61054360dbcf68" providerId="Windows Live" clId="Web-{E1482D21-9A68-442F-8641-2AFEFE059358}" dt="2021-01-28T11:30:16.631" v="413"/>
      <pc:docMkLst>
        <pc:docMk/>
      </pc:docMkLst>
      <pc:sldChg chg="modSp">
        <pc:chgData name="Carsten Berg" userId="1c61054360dbcf68" providerId="Windows Live" clId="Web-{E1482D21-9A68-442F-8641-2AFEFE059358}" dt="2021-01-28T11:29:44.865" v="410" actId="1076"/>
        <pc:sldMkLst>
          <pc:docMk/>
          <pc:sldMk cId="2292933999" sldId="258"/>
        </pc:sldMkLst>
        <pc:picChg chg="mod">
          <ac:chgData name="Carsten Berg" userId="1c61054360dbcf68" providerId="Windows Live" clId="Web-{E1482D21-9A68-442F-8641-2AFEFE059358}" dt="2021-01-28T11:29:35.068" v="408" actId="1076"/>
          <ac:picMkLst>
            <pc:docMk/>
            <pc:sldMk cId="2292933999" sldId="258"/>
            <ac:picMk id="5" creationId="{57705F84-5CB1-4735-8725-B46861932E68}"/>
          </ac:picMkLst>
        </pc:picChg>
        <pc:picChg chg="mod">
          <ac:chgData name="Carsten Berg" userId="1c61054360dbcf68" providerId="Windows Live" clId="Web-{E1482D21-9A68-442F-8641-2AFEFE059358}" dt="2021-01-28T11:29:44.865" v="410" actId="1076"/>
          <ac:picMkLst>
            <pc:docMk/>
            <pc:sldMk cId="2292933999" sldId="258"/>
            <ac:picMk id="8" creationId="{B2E6F717-8CD7-441C-B1D8-15E8124F4B49}"/>
          </ac:picMkLst>
        </pc:picChg>
        <pc:picChg chg="mod">
          <ac:chgData name="Carsten Berg" userId="1c61054360dbcf68" providerId="Windows Live" clId="Web-{E1482D21-9A68-442F-8641-2AFEFE059358}" dt="2021-01-28T11:29:22.147" v="407" actId="1076"/>
          <ac:picMkLst>
            <pc:docMk/>
            <pc:sldMk cId="2292933999" sldId="258"/>
            <ac:picMk id="9" creationId="{3BB32F84-AB52-46DB-889B-AC2AA4DB5E81}"/>
          </ac:picMkLst>
        </pc:picChg>
      </pc:sldChg>
      <pc:sldChg chg="del">
        <pc:chgData name="Carsten Berg" userId="1c61054360dbcf68" providerId="Windows Live" clId="Web-{E1482D21-9A68-442F-8641-2AFEFE059358}" dt="2021-01-28T10:33:39.971" v="311"/>
        <pc:sldMkLst>
          <pc:docMk/>
          <pc:sldMk cId="919009541" sldId="260"/>
        </pc:sldMkLst>
      </pc:sldChg>
      <pc:sldChg chg="addSp delSp modSp">
        <pc:chgData name="Carsten Berg" userId="1c61054360dbcf68" providerId="Windows Live" clId="Web-{E1482D21-9A68-442F-8641-2AFEFE059358}" dt="2021-01-28T11:30:16.631" v="413"/>
        <pc:sldMkLst>
          <pc:docMk/>
          <pc:sldMk cId="1890248593" sldId="261"/>
        </pc:sldMkLst>
        <pc:spChg chg="add del mod">
          <ac:chgData name="Carsten Berg" userId="1c61054360dbcf68" providerId="Windows Live" clId="Web-{E1482D21-9A68-442F-8641-2AFEFE059358}" dt="2021-01-28T11:30:16.631" v="413"/>
          <ac:spMkLst>
            <pc:docMk/>
            <pc:sldMk cId="1890248593" sldId="261"/>
            <ac:spMk id="5" creationId="{3FA02869-DB11-4AAB-AFA7-65064476B368}"/>
          </ac:spMkLst>
        </pc:spChg>
        <pc:spChg chg="add del mod">
          <ac:chgData name="Carsten Berg" userId="1c61054360dbcf68" providerId="Windows Live" clId="Web-{E1482D21-9A68-442F-8641-2AFEFE059358}" dt="2021-01-28T11:30:11.162" v="411"/>
          <ac:spMkLst>
            <pc:docMk/>
            <pc:sldMk cId="1890248593" sldId="261"/>
            <ac:spMk id="6" creationId="{52DDA3D3-1678-47E5-B2D7-34E87DB07925}"/>
          </ac:spMkLst>
        </pc:spChg>
        <pc:picChg chg="mod">
          <ac:chgData name="Carsten Berg" userId="1c61054360dbcf68" providerId="Windows Live" clId="Web-{E1482D21-9A68-442F-8641-2AFEFE059358}" dt="2021-01-28T08:41:46.700" v="1" actId="1076"/>
          <ac:picMkLst>
            <pc:docMk/>
            <pc:sldMk cId="1890248593" sldId="261"/>
            <ac:picMk id="4" creationId="{B0703178-C9E3-4723-93DD-524C23A08985}"/>
          </ac:picMkLst>
        </pc:picChg>
      </pc:sldChg>
      <pc:sldChg chg="modSp">
        <pc:chgData name="Carsten Berg" userId="1c61054360dbcf68" providerId="Windows Live" clId="Web-{E1482D21-9A68-442F-8641-2AFEFE059358}" dt="2021-01-28T10:35:57.378" v="347" actId="1076"/>
        <pc:sldMkLst>
          <pc:docMk/>
          <pc:sldMk cId="1292077172" sldId="265"/>
        </pc:sldMkLst>
        <pc:spChg chg="mod">
          <ac:chgData name="Carsten Berg" userId="1c61054360dbcf68" providerId="Windows Live" clId="Web-{E1482D21-9A68-442F-8641-2AFEFE059358}" dt="2021-01-28T10:35:53.175" v="346" actId="1076"/>
          <ac:spMkLst>
            <pc:docMk/>
            <pc:sldMk cId="1292077172" sldId="265"/>
            <ac:spMk id="10" creationId="{2B7B0D07-DDC5-40FA-9269-35AD07A9CF01}"/>
          </ac:spMkLst>
        </pc:spChg>
        <pc:spChg chg="mod">
          <ac:chgData name="Carsten Berg" userId="1c61054360dbcf68" providerId="Windows Live" clId="Web-{E1482D21-9A68-442F-8641-2AFEFE059358}" dt="2021-01-28T10:35:57.378" v="347" actId="1076"/>
          <ac:spMkLst>
            <pc:docMk/>
            <pc:sldMk cId="1292077172" sldId="265"/>
            <ac:spMk id="11" creationId="{3EEE6BCD-ECD2-4FFA-BDB1-E8F80F4F63AA}"/>
          </ac:spMkLst>
        </pc:spChg>
        <pc:spChg chg="mod">
          <ac:chgData name="Carsten Berg" userId="1c61054360dbcf68" providerId="Windows Live" clId="Web-{E1482D21-9A68-442F-8641-2AFEFE059358}" dt="2021-01-28T10:35:11.269" v="339" actId="20577"/>
          <ac:spMkLst>
            <pc:docMk/>
            <pc:sldMk cId="1292077172" sldId="265"/>
            <ac:spMk id="14" creationId="{6F4F308E-1A6F-4F88-9FA7-915EB9ABBCB6}"/>
          </ac:spMkLst>
        </pc:spChg>
        <pc:spChg chg="mod">
          <ac:chgData name="Carsten Berg" userId="1c61054360dbcf68" providerId="Windows Live" clId="Web-{E1482D21-9A68-442F-8641-2AFEFE059358}" dt="2021-01-28T10:35:34.440" v="341" actId="20577"/>
          <ac:spMkLst>
            <pc:docMk/>
            <pc:sldMk cId="1292077172" sldId="265"/>
            <ac:spMk id="15" creationId="{A8F590BA-8756-4B0B-9AED-595316D2B3D5}"/>
          </ac:spMkLst>
        </pc:spChg>
        <pc:spChg chg="mod">
          <ac:chgData name="Carsten Berg" userId="1c61054360dbcf68" providerId="Windows Live" clId="Web-{E1482D21-9A68-442F-8641-2AFEFE059358}" dt="2021-01-28T10:35:05.019" v="338" actId="20577"/>
          <ac:spMkLst>
            <pc:docMk/>
            <pc:sldMk cId="1292077172" sldId="265"/>
            <ac:spMk id="16" creationId="{7C8E27E5-DB88-42A4-BB01-DF5FA214B84C}"/>
          </ac:spMkLst>
        </pc:spChg>
        <pc:spChg chg="mod">
          <ac:chgData name="Carsten Berg" userId="1c61054360dbcf68" providerId="Windows Live" clId="Web-{E1482D21-9A68-442F-8641-2AFEFE059358}" dt="2021-01-28T10:35:28.675" v="340" actId="20577"/>
          <ac:spMkLst>
            <pc:docMk/>
            <pc:sldMk cId="1292077172" sldId="265"/>
            <ac:spMk id="17" creationId="{A734665F-0CA8-4521-B5D1-8CF60F1E9840}"/>
          </ac:spMkLst>
        </pc:spChg>
      </pc:sldChg>
      <pc:sldChg chg="addSp delSp modSp">
        <pc:chgData name="Carsten Berg" userId="1c61054360dbcf68" providerId="Windows Live" clId="Web-{E1482D21-9A68-442F-8641-2AFEFE059358}" dt="2021-01-28T11:28:43.381" v="406" actId="1076"/>
        <pc:sldMkLst>
          <pc:docMk/>
          <pc:sldMk cId="314008233" sldId="266"/>
        </pc:sldMkLst>
        <pc:spChg chg="del mod">
          <ac:chgData name="Carsten Berg" userId="1c61054360dbcf68" providerId="Windows Live" clId="Web-{E1482D21-9A68-442F-8641-2AFEFE059358}" dt="2021-01-28T11:07:26.188" v="361"/>
          <ac:spMkLst>
            <pc:docMk/>
            <pc:sldMk cId="314008233" sldId="266"/>
            <ac:spMk id="5" creationId="{5A88BA63-A8ED-483D-8ED1-9D95A6DC63AB}"/>
          </ac:spMkLst>
        </pc:spChg>
        <pc:spChg chg="add mod">
          <ac:chgData name="Carsten Berg" userId="1c61054360dbcf68" providerId="Windows Live" clId="Web-{E1482D21-9A68-442F-8641-2AFEFE059358}" dt="2021-01-28T11:27:37.569" v="391" actId="1076"/>
          <ac:spMkLst>
            <pc:docMk/>
            <pc:sldMk cId="314008233" sldId="266"/>
            <ac:spMk id="6" creationId="{5FB557AF-D70B-47E1-BCE3-FE64F22DE157}"/>
          </ac:spMkLst>
        </pc:spChg>
        <pc:spChg chg="del mod">
          <ac:chgData name="Carsten Berg" userId="1c61054360dbcf68" providerId="Windows Live" clId="Web-{E1482D21-9A68-442F-8641-2AFEFE059358}" dt="2021-01-28T11:07:44.127" v="364"/>
          <ac:spMkLst>
            <pc:docMk/>
            <pc:sldMk cId="314008233" sldId="266"/>
            <ac:spMk id="6" creationId="{AC464357-4A44-4DF1-8A24-583E63CE947A}"/>
          </ac:spMkLst>
        </pc:spChg>
        <pc:spChg chg="add mod">
          <ac:chgData name="Carsten Berg" userId="1c61054360dbcf68" providerId="Windows Live" clId="Web-{E1482D21-9A68-442F-8641-2AFEFE059358}" dt="2021-01-28T11:28:07.803" v="396" actId="20577"/>
          <ac:spMkLst>
            <pc:docMk/>
            <pc:sldMk cId="314008233" sldId="266"/>
            <ac:spMk id="9" creationId="{56C3214B-E8D4-4A91-9394-A0EDEFB20CEC}"/>
          </ac:spMkLst>
        </pc:spChg>
        <pc:spChg chg="add mod">
          <ac:chgData name="Carsten Berg" userId="1c61054360dbcf68" providerId="Windows Live" clId="Web-{E1482D21-9A68-442F-8641-2AFEFE059358}" dt="2021-01-28T11:28:26.147" v="405" actId="14100"/>
          <ac:spMkLst>
            <pc:docMk/>
            <pc:sldMk cId="314008233" sldId="266"/>
            <ac:spMk id="10" creationId="{76E84298-BAC3-4C9B-9F57-E3C359A1A7EA}"/>
          </ac:spMkLst>
        </pc:spChg>
        <pc:picChg chg="add mod">
          <ac:chgData name="Carsten Berg" userId="1c61054360dbcf68" providerId="Windows Live" clId="Web-{E1482D21-9A68-442F-8641-2AFEFE059358}" dt="2021-01-28T11:07:10.639" v="358" actId="1076"/>
          <ac:picMkLst>
            <pc:docMk/>
            <pc:sldMk cId="314008233" sldId="266"/>
            <ac:picMk id="4" creationId="{777D89BC-AF26-4B4E-AE2D-30FAC94EA483}"/>
          </ac:picMkLst>
        </pc:picChg>
        <pc:picChg chg="del">
          <ac:chgData name="Carsten Berg" userId="1c61054360dbcf68" providerId="Windows Live" clId="Web-{E1482D21-9A68-442F-8641-2AFEFE059358}" dt="2021-01-28T10:36:26.394" v="349"/>
          <ac:picMkLst>
            <pc:docMk/>
            <pc:sldMk cId="314008233" sldId="266"/>
            <ac:picMk id="4" creationId="{BE0F5F95-7C3F-427B-8F34-8C8B12AE4EC6}"/>
          </ac:picMkLst>
        </pc:picChg>
        <pc:picChg chg="add mod">
          <ac:chgData name="Carsten Berg" userId="1c61054360dbcf68" providerId="Windows Live" clId="Web-{E1482D21-9A68-442F-8641-2AFEFE059358}" dt="2021-01-28T11:27:52.897" v="392" actId="1076"/>
          <ac:picMkLst>
            <pc:docMk/>
            <pc:sldMk cId="314008233" sldId="266"/>
            <ac:picMk id="5" creationId="{58172CBE-4D7F-4036-8DD2-8B6AAD755AC0}"/>
          </ac:picMkLst>
        </pc:picChg>
        <pc:picChg chg="mod">
          <ac:chgData name="Carsten Berg" userId="1c61054360dbcf68" providerId="Windows Live" clId="Web-{E1482D21-9A68-442F-8641-2AFEFE059358}" dt="2021-01-28T11:28:43.381" v="406" actId="1076"/>
          <ac:picMkLst>
            <pc:docMk/>
            <pc:sldMk cId="314008233" sldId="266"/>
            <ac:picMk id="8" creationId="{4EA8757E-609F-4896-ACC6-DB2AD8A9A4C2}"/>
          </ac:picMkLst>
        </pc:picChg>
      </pc:sldChg>
      <pc:sldChg chg="addSp delSp modSp add replId">
        <pc:chgData name="Carsten Berg" userId="1c61054360dbcf68" providerId="Windows Live" clId="Web-{E1482D21-9A68-442F-8641-2AFEFE059358}" dt="2021-01-28T10:34:28.831" v="334" actId="14100"/>
        <pc:sldMkLst>
          <pc:docMk/>
          <pc:sldMk cId="2102975359" sldId="267"/>
        </pc:sldMkLst>
        <pc:spChg chg="add mod">
          <ac:chgData name="Carsten Berg" userId="1c61054360dbcf68" providerId="Windows Live" clId="Web-{E1482D21-9A68-442F-8641-2AFEFE059358}" dt="2021-01-28T09:00:04.985" v="164" actId="14100"/>
          <ac:spMkLst>
            <pc:docMk/>
            <pc:sldMk cId="2102975359" sldId="267"/>
            <ac:spMk id="2" creationId="{5A8AA5FA-A77F-46B9-9C49-D698B9AAB3E4}"/>
          </ac:spMkLst>
        </pc:spChg>
        <pc:spChg chg="add del mod">
          <ac:chgData name="Carsten Berg" userId="1c61054360dbcf68" providerId="Windows Live" clId="Web-{E1482D21-9A68-442F-8641-2AFEFE059358}" dt="2021-01-28T10:17:24.578" v="199"/>
          <ac:spMkLst>
            <pc:docMk/>
            <pc:sldMk cId="2102975359" sldId="267"/>
            <ac:spMk id="4" creationId="{2A03791C-BA92-426C-BFE4-D839EA9C21E7}"/>
          </ac:spMkLst>
        </pc:spChg>
        <pc:spChg chg="add mod">
          <ac:chgData name="Carsten Berg" userId="1c61054360dbcf68" providerId="Windows Live" clId="Web-{E1482D21-9A68-442F-8641-2AFEFE059358}" dt="2021-01-28T08:47:23.123" v="17" actId="14100"/>
          <ac:spMkLst>
            <pc:docMk/>
            <pc:sldMk cId="2102975359" sldId="267"/>
            <ac:spMk id="5" creationId="{6BA8498F-760B-4DFA-BF51-ACC540F8DC01}"/>
          </ac:spMkLst>
        </pc:spChg>
        <pc:spChg chg="add mod">
          <ac:chgData name="Carsten Berg" userId="1c61054360dbcf68" providerId="Windows Live" clId="Web-{E1482D21-9A68-442F-8641-2AFEFE059358}" dt="2021-01-28T10:31:00.158" v="303" actId="1076"/>
          <ac:spMkLst>
            <pc:docMk/>
            <pc:sldMk cId="2102975359" sldId="267"/>
            <ac:spMk id="8" creationId="{9EDA6C72-FD80-4B74-ADC2-2B0D57840243}"/>
          </ac:spMkLst>
        </pc:spChg>
        <pc:spChg chg="add mod">
          <ac:chgData name="Carsten Berg" userId="1c61054360dbcf68" providerId="Windows Live" clId="Web-{E1482D21-9A68-442F-8641-2AFEFE059358}" dt="2021-01-28T10:22:12.110" v="228"/>
          <ac:spMkLst>
            <pc:docMk/>
            <pc:sldMk cId="2102975359" sldId="267"/>
            <ac:spMk id="9" creationId="{1C093292-CB0F-4AA9-A4E4-B4220DEFD8C2}"/>
          </ac:spMkLst>
        </pc:spChg>
        <pc:spChg chg="add mod">
          <ac:chgData name="Carsten Berg" userId="1c61054360dbcf68" providerId="Windows Live" clId="Web-{E1482D21-9A68-442F-8641-2AFEFE059358}" dt="2021-01-28T08:59:53.172" v="163" actId="14100"/>
          <ac:spMkLst>
            <pc:docMk/>
            <pc:sldMk cId="2102975359" sldId="267"/>
            <ac:spMk id="10" creationId="{C30139A2-2450-4262-940E-140934E0A757}"/>
          </ac:spMkLst>
        </pc:spChg>
        <pc:spChg chg="add mod">
          <ac:chgData name="Carsten Berg" userId="1c61054360dbcf68" providerId="Windows Live" clId="Web-{E1482D21-9A68-442F-8641-2AFEFE059358}" dt="2021-01-28T10:24:14.438" v="242" actId="20577"/>
          <ac:spMkLst>
            <pc:docMk/>
            <pc:sldMk cId="2102975359" sldId="267"/>
            <ac:spMk id="11" creationId="{D086F0C9-A498-4B8C-9A3E-5B27A867D1A5}"/>
          </ac:spMkLst>
        </pc:spChg>
        <pc:spChg chg="add mod">
          <ac:chgData name="Carsten Berg" userId="1c61054360dbcf68" providerId="Windows Live" clId="Web-{E1482D21-9A68-442F-8641-2AFEFE059358}" dt="2021-01-28T10:23:53.954" v="240" actId="1076"/>
          <ac:spMkLst>
            <pc:docMk/>
            <pc:sldMk cId="2102975359" sldId="267"/>
            <ac:spMk id="12" creationId="{5D6C8EBF-34A4-499A-AF80-CF8801B46690}"/>
          </ac:spMkLst>
        </pc:spChg>
        <pc:spChg chg="add mod">
          <ac:chgData name="Carsten Berg" userId="1c61054360dbcf68" providerId="Windows Live" clId="Web-{E1482D21-9A68-442F-8641-2AFEFE059358}" dt="2021-01-28T08:57:53.625" v="139" actId="1076"/>
          <ac:spMkLst>
            <pc:docMk/>
            <pc:sldMk cId="2102975359" sldId="267"/>
            <ac:spMk id="13" creationId="{C741ABC8-E1CA-4184-A69E-A16A20EF5D3E}"/>
          </ac:spMkLst>
        </pc:spChg>
        <pc:spChg chg="add mod">
          <ac:chgData name="Carsten Berg" userId="1c61054360dbcf68" providerId="Windows Live" clId="Web-{E1482D21-9A68-442F-8641-2AFEFE059358}" dt="2021-01-28T08:59:19.625" v="159" actId="1076"/>
          <ac:spMkLst>
            <pc:docMk/>
            <pc:sldMk cId="2102975359" sldId="267"/>
            <ac:spMk id="14" creationId="{62477C9B-5039-45FA-9B1F-94CDEE4D4829}"/>
          </ac:spMkLst>
        </pc:spChg>
        <pc:spChg chg="add mod">
          <ac:chgData name="Carsten Berg" userId="1c61054360dbcf68" providerId="Windows Live" clId="Web-{E1482D21-9A68-442F-8641-2AFEFE059358}" dt="2021-01-28T10:32:32.424" v="309" actId="20577"/>
          <ac:spMkLst>
            <pc:docMk/>
            <pc:sldMk cId="2102975359" sldId="267"/>
            <ac:spMk id="17" creationId="{180BF7F6-C8E2-45FD-B425-9DF1F5FC0BC6}"/>
          </ac:spMkLst>
        </pc:spChg>
        <pc:spChg chg="add mod">
          <ac:chgData name="Carsten Berg" userId="1c61054360dbcf68" providerId="Windows Live" clId="Web-{E1482D21-9A68-442F-8641-2AFEFE059358}" dt="2021-01-28T10:27:33.673" v="253" actId="1076"/>
          <ac:spMkLst>
            <pc:docMk/>
            <pc:sldMk cId="2102975359" sldId="267"/>
            <ac:spMk id="18" creationId="{D8742C83-AAFA-4E78-B132-F499F2AB9F13}"/>
          </ac:spMkLst>
        </pc:spChg>
        <pc:spChg chg="add mod">
          <ac:chgData name="Carsten Berg" userId="1c61054360dbcf68" providerId="Windows Live" clId="Web-{E1482D21-9A68-442F-8641-2AFEFE059358}" dt="2021-01-28T10:30:28.674" v="302"/>
          <ac:spMkLst>
            <pc:docMk/>
            <pc:sldMk cId="2102975359" sldId="267"/>
            <ac:spMk id="19" creationId="{B1003B91-07E1-4CDC-B71E-3AD4A9612BC4}"/>
          </ac:spMkLst>
        </pc:spChg>
        <pc:spChg chg="add mod">
          <ac:chgData name="Carsten Berg" userId="1c61054360dbcf68" providerId="Windows Live" clId="Web-{E1482D21-9A68-442F-8641-2AFEFE059358}" dt="2021-01-28T10:26:59.079" v="250"/>
          <ac:spMkLst>
            <pc:docMk/>
            <pc:sldMk cId="2102975359" sldId="267"/>
            <ac:spMk id="20" creationId="{C90B3AAC-5C86-4112-80BC-3A78C028CCBD}"/>
          </ac:spMkLst>
        </pc:spChg>
        <pc:spChg chg="add mod">
          <ac:chgData name="Carsten Berg" userId="1c61054360dbcf68" providerId="Windows Live" clId="Web-{E1482D21-9A68-442F-8641-2AFEFE059358}" dt="2021-01-28T10:33:00.268" v="310" actId="20577"/>
          <ac:spMkLst>
            <pc:docMk/>
            <pc:sldMk cId="2102975359" sldId="267"/>
            <ac:spMk id="22" creationId="{28844632-58CE-46D2-BBB8-5ECCF73AA2E0}"/>
          </ac:spMkLst>
        </pc:spChg>
        <pc:spChg chg="add mod">
          <ac:chgData name="Carsten Berg" userId="1c61054360dbcf68" providerId="Windows Live" clId="Web-{E1482D21-9A68-442F-8641-2AFEFE059358}" dt="2021-01-28T10:32:07.049" v="308"/>
          <ac:spMkLst>
            <pc:docMk/>
            <pc:sldMk cId="2102975359" sldId="267"/>
            <ac:spMk id="23" creationId="{8EE2FD4D-F348-452E-92C4-B3B001DDFEA4}"/>
          </ac:spMkLst>
        </pc:spChg>
        <pc:spChg chg="add mod">
          <ac:chgData name="Carsten Berg" userId="1c61054360dbcf68" providerId="Windows Live" clId="Web-{E1482D21-9A68-442F-8641-2AFEFE059358}" dt="2021-01-28T10:34:28.831" v="334" actId="14100"/>
          <ac:spMkLst>
            <pc:docMk/>
            <pc:sldMk cId="2102975359" sldId="267"/>
            <ac:spMk id="24" creationId="{C39BF26F-3166-4D19-AF0C-AB9B563CA572}"/>
          </ac:spMkLst>
        </pc:spChg>
        <pc:picChg chg="del">
          <ac:chgData name="Carsten Berg" userId="1c61054360dbcf68" providerId="Windows Live" clId="Web-{E1482D21-9A68-442F-8641-2AFEFE059358}" dt="2021-01-28T08:44:21.873" v="5"/>
          <ac:picMkLst>
            <pc:docMk/>
            <pc:sldMk cId="2102975359" sldId="267"/>
            <ac:picMk id="4" creationId="{4A9E29A2-D326-465F-BD03-5C50DC8F03E9}"/>
          </ac:picMkLst>
        </pc:picChg>
        <pc:cxnChg chg="add mod">
          <ac:chgData name="Carsten Berg" userId="1c61054360dbcf68" providerId="Windows Live" clId="Web-{E1482D21-9A68-442F-8641-2AFEFE059358}" dt="2021-01-28T09:00:16.610" v="166" actId="14100"/>
          <ac:cxnSpMkLst>
            <pc:docMk/>
            <pc:sldMk cId="2102975359" sldId="267"/>
            <ac:cxnSpMk id="6" creationId="{7D608BCD-0902-4821-96DE-897BB894A8AB}"/>
          </ac:cxnSpMkLst>
        </pc:cxnChg>
        <pc:cxnChg chg="add mod">
          <ac:chgData name="Carsten Berg" userId="1c61054360dbcf68" providerId="Windows Live" clId="Web-{E1482D21-9A68-442F-8641-2AFEFE059358}" dt="2021-01-28T09:00:10.094" v="165" actId="14100"/>
          <ac:cxnSpMkLst>
            <pc:docMk/>
            <pc:sldMk cId="2102975359" sldId="267"/>
            <ac:cxnSpMk id="7" creationId="{FD2C82F9-6EFF-4F50-A0B3-1697C9FB6171}"/>
          </ac:cxnSpMkLst>
        </pc:cxnChg>
        <pc:cxnChg chg="add del mod">
          <ac:chgData name="Carsten Berg" userId="1c61054360dbcf68" providerId="Windows Live" clId="Web-{E1482D21-9A68-442F-8641-2AFEFE059358}" dt="2021-01-28T08:50:31.027" v="36"/>
          <ac:cxnSpMkLst>
            <pc:docMk/>
            <pc:sldMk cId="2102975359" sldId="267"/>
            <ac:cxnSpMk id="8" creationId="{451B7E2B-6761-4F4A-AC93-66DC973596F5}"/>
          </ac:cxnSpMkLst>
        </pc:cxnChg>
        <pc:cxnChg chg="add mod">
          <ac:chgData name="Carsten Berg" userId="1c61054360dbcf68" providerId="Windows Live" clId="Web-{E1482D21-9A68-442F-8641-2AFEFE059358}" dt="2021-01-28T10:31:21.533" v="305" actId="14100"/>
          <ac:cxnSpMkLst>
            <pc:docMk/>
            <pc:sldMk cId="2102975359" sldId="267"/>
            <ac:cxnSpMk id="15" creationId="{DC414849-E7BD-4D56-ADAE-0A073D0EE383}"/>
          </ac:cxnSpMkLst>
        </pc:cxnChg>
        <pc:cxnChg chg="add mod">
          <ac:chgData name="Carsten Berg" userId="1c61054360dbcf68" providerId="Windows Live" clId="Web-{E1482D21-9A68-442F-8641-2AFEFE059358}" dt="2021-01-28T10:20:11.109" v="209" actId="14100"/>
          <ac:cxnSpMkLst>
            <pc:docMk/>
            <pc:sldMk cId="2102975359" sldId="267"/>
            <ac:cxnSpMk id="16" creationId="{60C42B85-8344-409E-8856-010CA854C885}"/>
          </ac:cxnSpMkLst>
        </pc:cxnChg>
        <pc:cxnChg chg="add mod">
          <ac:chgData name="Carsten Berg" userId="1c61054360dbcf68" providerId="Windows Live" clId="Web-{E1482D21-9A68-442F-8641-2AFEFE059358}" dt="2021-01-28T10:28:30.908" v="259"/>
          <ac:cxnSpMkLst>
            <pc:docMk/>
            <pc:sldMk cId="2102975359" sldId="267"/>
            <ac:cxnSpMk id="21" creationId="{8837BC2D-C98C-4CA1-ACC3-576D4FE3D91D}"/>
          </ac:cxnSpMkLst>
        </pc:cxnChg>
      </pc:sldChg>
    </pc:docChg>
  </pc:docChgLst>
  <pc:docChgLst>
    <pc:chgData name="Gæstebruger" providerId="Windows Live" clId="Web-{B5840C2E-A2DA-4D18-A527-ABC734BFE079}"/>
    <pc:docChg chg="addSld delSld modSld sldOrd">
      <pc:chgData name="Gæstebruger" userId="" providerId="Windows Live" clId="Web-{B5840C2E-A2DA-4D18-A527-ABC734BFE079}" dt="2021-02-18T10:23:08.086" v="42" actId="20577"/>
      <pc:docMkLst>
        <pc:docMk/>
      </pc:docMkLst>
      <pc:sldChg chg="addSp delSp modSp del">
        <pc:chgData name="Gæstebruger" userId="" providerId="Windows Live" clId="Web-{B5840C2E-A2DA-4D18-A527-ABC734BFE079}" dt="2021-02-18T10:22:14.180" v="40"/>
        <pc:sldMkLst>
          <pc:docMk/>
          <pc:sldMk cId="1286003593" sldId="256"/>
        </pc:sldMkLst>
        <pc:picChg chg="add del mod">
          <ac:chgData name="Gæstebruger" userId="" providerId="Windows Live" clId="Web-{B5840C2E-A2DA-4D18-A527-ABC734BFE079}" dt="2021-02-18T10:19:48.274" v="3"/>
          <ac:picMkLst>
            <pc:docMk/>
            <pc:sldMk cId="1286003593" sldId="256"/>
            <ac:picMk id="4" creationId="{197798CF-D276-4BFD-87D0-06447208E23B}"/>
          </ac:picMkLst>
        </pc:picChg>
      </pc:sldChg>
      <pc:sldChg chg="modSp">
        <pc:chgData name="Gæstebruger" userId="" providerId="Windows Live" clId="Web-{B5840C2E-A2DA-4D18-A527-ABC734BFE079}" dt="2021-02-18T10:23:08.086" v="42" actId="20577"/>
        <pc:sldMkLst>
          <pc:docMk/>
          <pc:sldMk cId="817355898" sldId="257"/>
        </pc:sldMkLst>
        <pc:spChg chg="mod">
          <ac:chgData name="Gæstebruger" userId="" providerId="Windows Live" clId="Web-{B5840C2E-A2DA-4D18-A527-ABC734BFE079}" dt="2021-02-18T10:23:08.086" v="42" actId="20577"/>
          <ac:spMkLst>
            <pc:docMk/>
            <pc:sldMk cId="817355898" sldId="257"/>
            <ac:spMk id="2" creationId="{2EF096C8-484F-4D6F-991D-743501E63E9A}"/>
          </ac:spMkLst>
        </pc:spChg>
      </pc:sldChg>
      <pc:sldChg chg="addSp delSp modSp">
        <pc:chgData name="Gæstebruger" userId="" providerId="Windows Live" clId="Web-{B5840C2E-A2DA-4D18-A527-ABC734BFE079}" dt="2021-02-18T10:18:18.196" v="1"/>
        <pc:sldMkLst>
          <pc:docMk/>
          <pc:sldMk cId="4120054052" sldId="264"/>
        </pc:sldMkLst>
        <pc:picChg chg="add del mod">
          <ac:chgData name="Gæstebruger" userId="" providerId="Windows Live" clId="Web-{B5840C2E-A2DA-4D18-A527-ABC734BFE079}" dt="2021-02-18T10:18:18.196" v="1"/>
          <ac:picMkLst>
            <pc:docMk/>
            <pc:sldMk cId="4120054052" sldId="264"/>
            <ac:picMk id="21" creationId="{6E037114-F089-4FCB-BEBF-4997824B3D10}"/>
          </ac:picMkLst>
        </pc:picChg>
      </pc:sldChg>
      <pc:sldChg chg="addSp delSp modSp add ord replId">
        <pc:chgData name="Gæstebruger" userId="" providerId="Windows Live" clId="Web-{B5840C2E-A2DA-4D18-A527-ABC734BFE079}" dt="2021-02-18T10:22:37.867" v="41"/>
        <pc:sldMkLst>
          <pc:docMk/>
          <pc:sldMk cId="3400752880" sldId="268"/>
        </pc:sldMkLst>
        <pc:spChg chg="mod">
          <ac:chgData name="Gæstebruger" userId="" providerId="Windows Live" clId="Web-{B5840C2E-A2DA-4D18-A527-ABC734BFE079}" dt="2021-02-18T10:20:56.242" v="31" actId="14100"/>
          <ac:spMkLst>
            <pc:docMk/>
            <pc:sldMk cId="3400752880" sldId="268"/>
            <ac:spMk id="2" creationId="{EB275FBD-50B6-4AA8-BBB8-73508B0D793B}"/>
          </ac:spMkLst>
        </pc:spChg>
        <pc:spChg chg="del">
          <ac:chgData name="Gæstebruger" userId="" providerId="Windows Live" clId="Web-{B5840C2E-A2DA-4D18-A527-ABC734BFE079}" dt="2021-02-18T10:20:22.383" v="7"/>
          <ac:spMkLst>
            <pc:docMk/>
            <pc:sldMk cId="3400752880" sldId="268"/>
            <ac:spMk id="6" creationId="{5FB557AF-D70B-47E1-BCE3-FE64F22DE157}"/>
          </ac:spMkLst>
        </pc:spChg>
        <pc:spChg chg="del">
          <ac:chgData name="Gæstebruger" userId="" providerId="Windows Live" clId="Web-{B5840C2E-A2DA-4D18-A527-ABC734BFE079}" dt="2021-02-18T10:20:26.039" v="9"/>
          <ac:spMkLst>
            <pc:docMk/>
            <pc:sldMk cId="3400752880" sldId="268"/>
            <ac:spMk id="9" creationId="{56C3214B-E8D4-4A91-9394-A0EDEFB20CEC}"/>
          </ac:spMkLst>
        </pc:spChg>
        <pc:spChg chg="del">
          <ac:chgData name="Gæstebruger" userId="" providerId="Windows Live" clId="Web-{B5840C2E-A2DA-4D18-A527-ABC734BFE079}" dt="2021-02-18T10:20:28.008" v="10"/>
          <ac:spMkLst>
            <pc:docMk/>
            <pc:sldMk cId="3400752880" sldId="268"/>
            <ac:spMk id="10" creationId="{76E84298-BAC3-4C9B-9F57-E3C359A1A7EA}"/>
          </ac:spMkLst>
        </pc:spChg>
        <pc:picChg chg="del">
          <ac:chgData name="Gæstebruger" userId="" providerId="Windows Live" clId="Web-{B5840C2E-A2DA-4D18-A527-ABC734BFE079}" dt="2021-02-18T10:20:23.414" v="8"/>
          <ac:picMkLst>
            <pc:docMk/>
            <pc:sldMk cId="3400752880" sldId="268"/>
            <ac:picMk id="4" creationId="{777D89BC-AF26-4B4E-AE2D-30FAC94EA483}"/>
          </ac:picMkLst>
        </pc:picChg>
        <pc:picChg chg="del">
          <ac:chgData name="Gæstebruger" userId="" providerId="Windows Live" clId="Web-{B5840C2E-A2DA-4D18-A527-ABC734BFE079}" dt="2021-02-18T10:20:19.993" v="6"/>
          <ac:picMkLst>
            <pc:docMk/>
            <pc:sldMk cId="3400752880" sldId="268"/>
            <ac:picMk id="5" creationId="{58172CBE-4D7F-4036-8DD2-8B6AAD755AC0}"/>
          </ac:picMkLst>
        </pc:picChg>
        <pc:picChg chg="add mod">
          <ac:chgData name="Gæstebruger" userId="" providerId="Windows Live" clId="Web-{B5840C2E-A2DA-4D18-A527-ABC734BFE079}" dt="2021-02-18T10:21:44.758" v="39" actId="14100"/>
          <ac:picMkLst>
            <pc:docMk/>
            <pc:sldMk cId="3400752880" sldId="268"/>
            <ac:picMk id="7" creationId="{8008A70C-4253-4342-9F25-13B163A59C8B}"/>
          </ac:picMkLst>
        </pc:picChg>
        <pc:picChg chg="del">
          <ac:chgData name="Gæstebruger" userId="" providerId="Windows Live" clId="Web-{B5840C2E-A2DA-4D18-A527-ABC734BFE079}" dt="2021-02-18T10:20:17.711" v="5"/>
          <ac:picMkLst>
            <pc:docMk/>
            <pc:sldMk cId="3400752880" sldId="268"/>
            <ac:picMk id="8" creationId="{4EA8757E-609F-4896-ACC6-DB2AD8A9A4C2}"/>
          </ac:picMkLst>
        </pc:picChg>
      </pc:sldChg>
    </pc:docChg>
  </pc:docChgLst>
  <pc:docChgLst>
    <pc:chgData name="Morten Feld" userId="5e31bb7dfcc23df2" providerId="LiveId" clId="{1C87E1CF-842B-4E0F-83A6-5E72981998AD}"/>
    <pc:docChg chg="modSld">
      <pc:chgData name="Morten Feld" userId="5e31bb7dfcc23df2" providerId="LiveId" clId="{1C87E1CF-842B-4E0F-83A6-5E72981998AD}" dt="2021-01-28T07:20:52.646" v="95" actId="1076"/>
      <pc:docMkLst>
        <pc:docMk/>
      </pc:docMkLst>
      <pc:sldChg chg="modSp mod">
        <pc:chgData name="Morten Feld" userId="5e31bb7dfcc23df2" providerId="LiveId" clId="{1C87E1CF-842B-4E0F-83A6-5E72981998AD}" dt="2021-01-28T07:18:45.223" v="94" actId="6549"/>
        <pc:sldMkLst>
          <pc:docMk/>
          <pc:sldMk cId="1286003593" sldId="256"/>
        </pc:sldMkLst>
        <pc:spChg chg="mod">
          <ac:chgData name="Morten Feld" userId="5e31bb7dfcc23df2" providerId="LiveId" clId="{1C87E1CF-842B-4E0F-83A6-5E72981998AD}" dt="2021-01-28T07:18:45.223" v="94" actId="6549"/>
          <ac:spMkLst>
            <pc:docMk/>
            <pc:sldMk cId="1286003593" sldId="256"/>
            <ac:spMk id="2" creationId="{BD39F2DA-BA65-4048-981F-4C3FAF826A82}"/>
          </ac:spMkLst>
        </pc:spChg>
      </pc:sldChg>
      <pc:sldChg chg="modSp mod">
        <pc:chgData name="Morten Feld" userId="5e31bb7dfcc23df2" providerId="LiveId" clId="{1C87E1CF-842B-4E0F-83A6-5E72981998AD}" dt="2021-01-28T07:20:52.646" v="95" actId="1076"/>
        <pc:sldMkLst>
          <pc:docMk/>
          <pc:sldMk cId="2292933999" sldId="258"/>
        </pc:sldMkLst>
        <pc:picChg chg="mod">
          <ac:chgData name="Morten Feld" userId="5e31bb7dfcc23df2" providerId="LiveId" clId="{1C87E1CF-842B-4E0F-83A6-5E72981998AD}" dt="2021-01-28T07:20:52.646" v="95" actId="1076"/>
          <ac:picMkLst>
            <pc:docMk/>
            <pc:sldMk cId="2292933999" sldId="258"/>
            <ac:picMk id="2" creationId="{88241605-FB44-402D-B514-84A5EEDCE899}"/>
          </ac:picMkLst>
        </pc:picChg>
      </pc:sldChg>
      <pc:sldChg chg="modSp mod">
        <pc:chgData name="Morten Feld" userId="5e31bb7dfcc23df2" providerId="LiveId" clId="{1C87E1CF-842B-4E0F-83A6-5E72981998AD}" dt="2021-01-28T07:18:13.875" v="92" actId="122"/>
        <pc:sldMkLst>
          <pc:docMk/>
          <pc:sldMk cId="4120054052" sldId="264"/>
        </pc:sldMkLst>
        <pc:spChg chg="mod">
          <ac:chgData name="Morten Feld" userId="5e31bb7dfcc23df2" providerId="LiveId" clId="{1C87E1CF-842B-4E0F-83A6-5E72981998AD}" dt="2021-01-28T07:18:13.875" v="92" actId="122"/>
          <ac:spMkLst>
            <pc:docMk/>
            <pc:sldMk cId="4120054052" sldId="264"/>
            <ac:spMk id="17" creationId="{36193314-09AA-4D36-BF88-2222676ED6EF}"/>
          </ac:spMkLst>
        </pc:spChg>
        <pc:spChg chg="mod">
          <ac:chgData name="Morten Feld" userId="5e31bb7dfcc23df2" providerId="LiveId" clId="{1C87E1CF-842B-4E0F-83A6-5E72981998AD}" dt="2021-01-28T07:17:26.474" v="86" actId="255"/>
          <ac:spMkLst>
            <pc:docMk/>
            <pc:sldMk cId="4120054052" sldId="264"/>
            <ac:spMk id="18" creationId="{3832E742-8CF2-4344-AA8B-886161C091ED}"/>
          </ac:spMkLst>
        </pc:spChg>
        <pc:spChg chg="mod">
          <ac:chgData name="Morten Feld" userId="5e31bb7dfcc23df2" providerId="LiveId" clId="{1C87E1CF-842B-4E0F-83A6-5E72981998AD}" dt="2021-01-28T07:17:39.996" v="87" actId="255"/>
          <ac:spMkLst>
            <pc:docMk/>
            <pc:sldMk cId="4120054052" sldId="264"/>
            <ac:spMk id="19" creationId="{48829339-93F7-4B3C-8BBF-0D508CF858CE}"/>
          </ac:spMkLst>
        </pc:spChg>
        <pc:spChg chg="mod">
          <ac:chgData name="Morten Feld" userId="5e31bb7dfcc23df2" providerId="LiveId" clId="{1C87E1CF-842B-4E0F-83A6-5E72981998AD}" dt="2021-01-28T07:16:46.030" v="83" actId="20577"/>
          <ac:spMkLst>
            <pc:docMk/>
            <pc:sldMk cId="4120054052" sldId="264"/>
            <ac:spMk id="20" creationId="{8CB4BCD5-68C4-49DD-BDEC-FC71E3684828}"/>
          </ac:spMkLst>
        </pc:spChg>
      </pc:sldChg>
    </pc:docChg>
  </pc:docChgLst>
  <pc:docChgLst>
    <pc:chgData name="Carsten Berg" userId="cd55b270c5a137d8" providerId="LiveId" clId="{8F634894-721B-4730-8F31-228D24BD8557}"/>
    <pc:docChg chg="undo custSel addSld delSld modSld sldOrd">
      <pc:chgData name="Carsten Berg" userId="cd55b270c5a137d8" providerId="LiveId" clId="{8F634894-721B-4730-8F31-228D24BD8557}" dt="2021-01-27T08:55:22.960" v="2204" actId="1076"/>
      <pc:docMkLst>
        <pc:docMk/>
      </pc:docMkLst>
      <pc:sldChg chg="addSp modSp mod">
        <pc:chgData name="Carsten Berg" userId="cd55b270c5a137d8" providerId="LiveId" clId="{8F634894-721B-4730-8F31-228D24BD8557}" dt="2021-01-22T10:19:11.938" v="1476" actId="1036"/>
        <pc:sldMkLst>
          <pc:docMk/>
          <pc:sldMk cId="1286003593" sldId="256"/>
        </pc:sldMkLst>
        <pc:spChg chg="add mod">
          <ac:chgData name="Carsten Berg" userId="cd55b270c5a137d8" providerId="LiveId" clId="{8F634894-721B-4730-8F31-228D24BD8557}" dt="2021-01-22T10:19:11.938" v="1476" actId="1036"/>
          <ac:spMkLst>
            <pc:docMk/>
            <pc:sldMk cId="1286003593" sldId="256"/>
            <ac:spMk id="2" creationId="{BD39F2DA-BA65-4048-981F-4C3FAF826A82}"/>
          </ac:spMkLst>
        </pc:spChg>
        <pc:picChg chg="mod">
          <ac:chgData name="Carsten Berg" userId="cd55b270c5a137d8" providerId="LiveId" clId="{8F634894-721B-4730-8F31-228D24BD8557}" dt="2021-01-22T10:18:59.026" v="1465" actId="14100"/>
          <ac:picMkLst>
            <pc:docMk/>
            <pc:sldMk cId="1286003593" sldId="256"/>
            <ac:picMk id="11" creationId="{D636EAEA-B576-4C40-A21B-0726B5DC5D35}"/>
          </ac:picMkLst>
        </pc:picChg>
      </pc:sldChg>
      <pc:sldChg chg="addSp delSp modSp mod ord">
        <pc:chgData name="Carsten Berg" userId="cd55b270c5a137d8" providerId="LiveId" clId="{8F634894-721B-4730-8F31-228D24BD8557}" dt="2021-01-27T08:32:49.590" v="1560" actId="20577"/>
        <pc:sldMkLst>
          <pc:docMk/>
          <pc:sldMk cId="817355898" sldId="257"/>
        </pc:sldMkLst>
        <pc:spChg chg="add mod">
          <ac:chgData name="Carsten Berg" userId="cd55b270c5a137d8" providerId="LiveId" clId="{8F634894-721B-4730-8F31-228D24BD8557}" dt="2021-01-21T08:47:18.510" v="677" actId="207"/>
          <ac:spMkLst>
            <pc:docMk/>
            <pc:sldMk cId="817355898" sldId="257"/>
            <ac:spMk id="2" creationId="{2EF096C8-484F-4D6F-991D-743501E63E9A}"/>
          </ac:spMkLst>
        </pc:spChg>
        <pc:spChg chg="add mod">
          <ac:chgData name="Carsten Berg" userId="cd55b270c5a137d8" providerId="LiveId" clId="{8F634894-721B-4730-8F31-228D24BD8557}" dt="2021-01-27T08:29:04.702" v="1509" actId="20577"/>
          <ac:spMkLst>
            <pc:docMk/>
            <pc:sldMk cId="817355898" sldId="257"/>
            <ac:spMk id="4" creationId="{8468029F-8A9F-4899-8738-70C917A771D7}"/>
          </ac:spMkLst>
        </pc:spChg>
        <pc:spChg chg="add mod">
          <ac:chgData name="Carsten Berg" userId="cd55b270c5a137d8" providerId="LiveId" clId="{8F634894-721B-4730-8F31-228D24BD8557}" dt="2021-01-27T08:32:49.590" v="1560" actId="20577"/>
          <ac:spMkLst>
            <pc:docMk/>
            <pc:sldMk cId="817355898" sldId="257"/>
            <ac:spMk id="5" creationId="{8E9B4CE5-62A4-4E5D-90DE-5CBD3A14C3F6}"/>
          </ac:spMkLst>
        </pc:spChg>
        <pc:picChg chg="del">
          <ac:chgData name="Carsten Berg" userId="cd55b270c5a137d8" providerId="LiveId" clId="{8F634894-721B-4730-8F31-228D24BD8557}" dt="2021-01-21T08:11:37.037" v="1" actId="478"/>
          <ac:picMkLst>
            <pc:docMk/>
            <pc:sldMk cId="817355898" sldId="257"/>
            <ac:picMk id="11" creationId="{D636EAEA-B576-4C40-A21B-0726B5DC5D35}"/>
          </ac:picMkLst>
        </pc:picChg>
      </pc:sldChg>
      <pc:sldChg chg="addSp delSp modSp mod">
        <pc:chgData name="Carsten Berg" userId="cd55b270c5a137d8" providerId="LiveId" clId="{8F634894-721B-4730-8F31-228D24BD8557}" dt="2021-01-27T08:49:36.136" v="2000" actId="1076"/>
        <pc:sldMkLst>
          <pc:docMk/>
          <pc:sldMk cId="2292933999" sldId="258"/>
        </pc:sldMkLst>
        <pc:spChg chg="add mod">
          <ac:chgData name="Carsten Berg" userId="cd55b270c5a137d8" providerId="LiveId" clId="{8F634894-721B-4730-8F31-228D24BD8557}" dt="2021-01-27T08:49:36.136" v="2000" actId="1076"/>
          <ac:spMkLst>
            <pc:docMk/>
            <pc:sldMk cId="2292933999" sldId="258"/>
            <ac:spMk id="4" creationId="{5BDC3553-9772-4949-A0BA-8DFCE1478135}"/>
          </ac:spMkLst>
        </pc:spChg>
        <pc:spChg chg="add mod">
          <ac:chgData name="Carsten Berg" userId="cd55b270c5a137d8" providerId="LiveId" clId="{8F634894-721B-4730-8F31-228D24BD8557}" dt="2021-01-27T08:39:55.637" v="1736" actId="20577"/>
          <ac:spMkLst>
            <pc:docMk/>
            <pc:sldMk cId="2292933999" sldId="258"/>
            <ac:spMk id="7" creationId="{432C25DC-65E1-4591-8F78-99206F5ED16B}"/>
          </ac:spMkLst>
        </pc:spChg>
        <pc:picChg chg="add mod">
          <ac:chgData name="Carsten Berg" userId="cd55b270c5a137d8" providerId="LiveId" clId="{8F634894-721B-4730-8F31-228D24BD8557}" dt="2021-01-21T08:18:22.987" v="421" actId="1076"/>
          <ac:picMkLst>
            <pc:docMk/>
            <pc:sldMk cId="2292933999" sldId="258"/>
            <ac:picMk id="2" creationId="{88241605-FB44-402D-B514-84A5EEDCE899}"/>
          </ac:picMkLst>
        </pc:picChg>
        <pc:picChg chg="add mod">
          <ac:chgData name="Carsten Berg" userId="cd55b270c5a137d8" providerId="LiveId" clId="{8F634894-721B-4730-8F31-228D24BD8557}" dt="2021-01-21T08:19:07.281" v="424" actId="1076"/>
          <ac:picMkLst>
            <pc:docMk/>
            <pc:sldMk cId="2292933999" sldId="258"/>
            <ac:picMk id="5" creationId="{57705F84-5CB1-4735-8725-B46861932E68}"/>
          </ac:picMkLst>
        </pc:picChg>
        <pc:picChg chg="add del mod">
          <ac:chgData name="Carsten Berg" userId="cd55b270c5a137d8" providerId="LiveId" clId="{8F634894-721B-4730-8F31-228D24BD8557}" dt="2021-01-27T08:40:28.668" v="1737" actId="478"/>
          <ac:picMkLst>
            <pc:docMk/>
            <pc:sldMk cId="2292933999" sldId="258"/>
            <ac:picMk id="6" creationId="{650E6838-2971-47B9-97EC-626EAB5033B3}"/>
          </ac:picMkLst>
        </pc:picChg>
        <pc:picChg chg="add mod modCrop">
          <ac:chgData name="Carsten Berg" userId="cd55b270c5a137d8" providerId="LiveId" clId="{8F634894-721B-4730-8F31-228D24BD8557}" dt="2021-01-27T08:47:43.018" v="1994" actId="1076"/>
          <ac:picMkLst>
            <pc:docMk/>
            <pc:sldMk cId="2292933999" sldId="258"/>
            <ac:picMk id="8" creationId="{B2E6F717-8CD7-441C-B1D8-15E8124F4B49}"/>
          </ac:picMkLst>
        </pc:picChg>
        <pc:picChg chg="add mod">
          <ac:chgData name="Carsten Berg" userId="cd55b270c5a137d8" providerId="LiveId" clId="{8F634894-721B-4730-8F31-228D24BD8557}" dt="2021-01-27T08:49:11.738" v="1999" actId="1076"/>
          <ac:picMkLst>
            <pc:docMk/>
            <pc:sldMk cId="2292933999" sldId="258"/>
            <ac:picMk id="9" creationId="{3BB32F84-AB52-46DB-889B-AC2AA4DB5E81}"/>
          </ac:picMkLst>
        </pc:picChg>
        <pc:picChg chg="del">
          <ac:chgData name="Carsten Berg" userId="cd55b270c5a137d8" providerId="LiveId" clId="{8F634894-721B-4730-8F31-228D24BD8557}" dt="2021-01-21T08:11:34.220" v="0" actId="478"/>
          <ac:picMkLst>
            <pc:docMk/>
            <pc:sldMk cId="2292933999" sldId="258"/>
            <ac:picMk id="11" creationId="{D636EAEA-B576-4C40-A21B-0726B5DC5D35}"/>
          </ac:picMkLst>
        </pc:picChg>
      </pc:sldChg>
      <pc:sldChg chg="addSp delSp modSp del mod">
        <pc:chgData name="Carsten Berg" userId="cd55b270c5a137d8" providerId="LiveId" clId="{8F634894-721B-4730-8F31-228D24BD8557}" dt="2021-01-22T09:15:09.449" v="694" actId="47"/>
        <pc:sldMkLst>
          <pc:docMk/>
          <pc:sldMk cId="1877912677" sldId="259"/>
        </pc:sldMkLst>
        <pc:picChg chg="add mod modCrop">
          <ac:chgData name="Carsten Berg" userId="cd55b270c5a137d8" providerId="LiveId" clId="{8F634894-721B-4730-8F31-228D24BD8557}" dt="2021-01-21T08:15:24.366" v="378" actId="14100"/>
          <ac:picMkLst>
            <pc:docMk/>
            <pc:sldMk cId="1877912677" sldId="259"/>
            <ac:picMk id="2" creationId="{739941BB-BC6B-4F89-91CF-712DBFAF8DE0}"/>
          </ac:picMkLst>
        </pc:picChg>
        <pc:picChg chg="del">
          <ac:chgData name="Carsten Berg" userId="cd55b270c5a137d8" providerId="LiveId" clId="{8F634894-721B-4730-8F31-228D24BD8557}" dt="2021-01-21T08:11:51.801" v="2" actId="478"/>
          <ac:picMkLst>
            <pc:docMk/>
            <pc:sldMk cId="1877912677" sldId="259"/>
            <ac:picMk id="4" creationId="{7343830D-7F90-4F2E-A3E7-C09637D1E8FB}"/>
          </ac:picMkLst>
        </pc:picChg>
      </pc:sldChg>
      <pc:sldChg chg="modSp mod">
        <pc:chgData name="Carsten Berg" userId="cd55b270c5a137d8" providerId="LiveId" clId="{8F634894-721B-4730-8F31-228D24BD8557}" dt="2021-01-27T08:44:50.742" v="1894" actId="14100"/>
        <pc:sldMkLst>
          <pc:docMk/>
          <pc:sldMk cId="919009541" sldId="260"/>
        </pc:sldMkLst>
        <pc:picChg chg="mod">
          <ac:chgData name="Carsten Berg" userId="cd55b270c5a137d8" providerId="LiveId" clId="{8F634894-721B-4730-8F31-228D24BD8557}" dt="2021-01-27T08:44:50.742" v="1894" actId="14100"/>
          <ac:picMkLst>
            <pc:docMk/>
            <pc:sldMk cId="919009541" sldId="260"/>
            <ac:picMk id="4" creationId="{4A9E29A2-D326-465F-BD03-5C50DC8F03E9}"/>
          </ac:picMkLst>
        </pc:picChg>
      </pc:sldChg>
      <pc:sldChg chg="addSp modSp mod ord">
        <pc:chgData name="Carsten Berg" userId="cd55b270c5a137d8" providerId="LiveId" clId="{8F634894-721B-4730-8F31-228D24BD8557}" dt="2021-01-27T08:38:58.987" v="1690" actId="6549"/>
        <pc:sldMkLst>
          <pc:docMk/>
          <pc:sldMk cId="1890248593" sldId="261"/>
        </pc:sldMkLst>
        <pc:spChg chg="add mod">
          <ac:chgData name="Carsten Berg" userId="cd55b270c5a137d8" providerId="LiveId" clId="{8F634894-721B-4730-8F31-228D24BD8557}" dt="2021-01-27T08:38:58.987" v="1690" actId="6549"/>
          <ac:spMkLst>
            <pc:docMk/>
            <pc:sldMk cId="1890248593" sldId="261"/>
            <ac:spMk id="2" creationId="{321B3BAD-137C-49BF-B495-39B0F1FFB7E0}"/>
          </ac:spMkLst>
        </pc:spChg>
        <pc:picChg chg="mod modCrop">
          <ac:chgData name="Carsten Berg" userId="cd55b270c5a137d8" providerId="LiveId" clId="{8F634894-721B-4730-8F31-228D24BD8557}" dt="2021-01-22T10:21:21.072" v="1489" actId="1076"/>
          <ac:picMkLst>
            <pc:docMk/>
            <pc:sldMk cId="1890248593" sldId="261"/>
            <ac:picMk id="4" creationId="{B0703178-C9E3-4723-93DD-524C23A08985}"/>
          </ac:picMkLst>
        </pc:picChg>
      </pc:sldChg>
      <pc:sldChg chg="del">
        <pc:chgData name="Carsten Berg" userId="cd55b270c5a137d8" providerId="LiveId" clId="{8F634894-721B-4730-8F31-228D24BD8557}" dt="2021-01-21T08:20:45.821" v="428" actId="47"/>
        <pc:sldMkLst>
          <pc:docMk/>
          <pc:sldMk cId="1363704433" sldId="262"/>
        </pc:sldMkLst>
      </pc:sldChg>
      <pc:sldChg chg="new del">
        <pc:chgData name="Carsten Berg" userId="cd55b270c5a137d8" providerId="LiveId" clId="{8F634894-721B-4730-8F31-228D24BD8557}" dt="2021-01-21T08:47:44.282" v="679" actId="680"/>
        <pc:sldMkLst>
          <pc:docMk/>
          <pc:sldMk cId="3347593354" sldId="262"/>
        </pc:sldMkLst>
      </pc:sldChg>
      <pc:sldChg chg="new del">
        <pc:chgData name="Carsten Berg" userId="cd55b270c5a137d8" providerId="LiveId" clId="{8F634894-721B-4730-8F31-228D24BD8557}" dt="2021-01-21T08:46:53.170" v="676" actId="680"/>
        <pc:sldMkLst>
          <pc:docMk/>
          <pc:sldMk cId="3486367633" sldId="262"/>
        </pc:sldMkLst>
      </pc:sldChg>
      <pc:sldChg chg="addSp delSp modSp add del mod ord">
        <pc:chgData name="Carsten Berg" userId="cd55b270c5a137d8" providerId="LiveId" clId="{8F634894-721B-4730-8F31-228D24BD8557}" dt="2021-01-22T09:40:38.765" v="1070" actId="47"/>
        <pc:sldMkLst>
          <pc:docMk/>
          <pc:sldMk cId="3629041740" sldId="262"/>
        </pc:sldMkLst>
        <pc:spChg chg="del mod">
          <ac:chgData name="Carsten Berg" userId="cd55b270c5a137d8" providerId="LiveId" clId="{8F634894-721B-4730-8F31-228D24BD8557}" dt="2021-01-21T08:47:57.842" v="683" actId="478"/>
          <ac:spMkLst>
            <pc:docMk/>
            <pc:sldMk cId="3629041740" sldId="262"/>
            <ac:spMk id="2" creationId="{2EF096C8-484F-4D6F-991D-743501E63E9A}"/>
          </ac:spMkLst>
        </pc:spChg>
        <pc:spChg chg="del">
          <ac:chgData name="Carsten Berg" userId="cd55b270c5a137d8" providerId="LiveId" clId="{8F634894-721B-4730-8F31-228D24BD8557}" dt="2021-01-21T08:47:55.759" v="682" actId="478"/>
          <ac:spMkLst>
            <pc:docMk/>
            <pc:sldMk cId="3629041740" sldId="262"/>
            <ac:spMk id="4" creationId="{8468029F-8A9F-4899-8738-70C917A771D7}"/>
          </ac:spMkLst>
        </pc:spChg>
        <pc:picChg chg="add mod">
          <ac:chgData name="Carsten Berg" userId="cd55b270c5a137d8" providerId="LiveId" clId="{8F634894-721B-4730-8F31-228D24BD8557}" dt="2021-01-21T09:59:57.770" v="691" actId="14100"/>
          <ac:picMkLst>
            <pc:docMk/>
            <pc:sldMk cId="3629041740" sldId="262"/>
            <ac:picMk id="5" creationId="{3451A24E-2633-4B8C-804F-EEB8908C3E41}"/>
          </ac:picMkLst>
        </pc:picChg>
      </pc:sldChg>
      <pc:sldChg chg="addSp delSp modSp add mod ord">
        <pc:chgData name="Carsten Berg" userId="cd55b270c5a137d8" providerId="LiveId" clId="{8F634894-721B-4730-8F31-228D24BD8557}" dt="2021-01-27T08:34:31.157" v="1629" actId="14100"/>
        <pc:sldMkLst>
          <pc:docMk/>
          <pc:sldMk cId="1338716974" sldId="263"/>
        </pc:sldMkLst>
        <pc:spChg chg="add mod">
          <ac:chgData name="Carsten Berg" userId="cd55b270c5a137d8" providerId="LiveId" clId="{8F634894-721B-4730-8F31-228D24BD8557}" dt="2021-01-27T08:34:31.157" v="1629" actId="14100"/>
          <ac:spMkLst>
            <pc:docMk/>
            <pc:sldMk cId="1338716974" sldId="263"/>
            <ac:spMk id="2" creationId="{1CDD1CDF-3572-4626-BFEF-88AFF125DAD3}"/>
          </ac:spMkLst>
        </pc:spChg>
        <pc:spChg chg="add del mod">
          <ac:chgData name="Carsten Berg" userId="cd55b270c5a137d8" providerId="LiveId" clId="{8F634894-721B-4730-8F31-228D24BD8557}" dt="2021-01-22T09:17:40.078" v="738" actId="478"/>
          <ac:spMkLst>
            <pc:docMk/>
            <pc:sldMk cId="1338716974" sldId="263"/>
            <ac:spMk id="2" creationId="{D30A91E7-4C1F-4573-942F-7F17D5E57B10}"/>
          </ac:spMkLst>
        </pc:spChg>
        <pc:spChg chg="add mod">
          <ac:chgData name="Carsten Berg" userId="cd55b270c5a137d8" providerId="LiveId" clId="{8F634894-721B-4730-8F31-228D24BD8557}" dt="2021-01-22T09:19:16.266" v="753" actId="403"/>
          <ac:spMkLst>
            <pc:docMk/>
            <pc:sldMk cId="1338716974" sldId="263"/>
            <ac:spMk id="4" creationId="{F653DF14-61CE-4014-B479-6E6881681863}"/>
          </ac:spMkLst>
        </pc:spChg>
        <pc:spChg chg="add del mod">
          <ac:chgData name="Carsten Berg" userId="cd55b270c5a137d8" providerId="LiveId" clId="{8F634894-721B-4730-8F31-228D24BD8557}" dt="2021-01-22T10:20:09.626" v="1480"/>
          <ac:spMkLst>
            <pc:docMk/>
            <pc:sldMk cId="1338716974" sldId="263"/>
            <ac:spMk id="7" creationId="{577A75A9-5A96-46C6-9464-A775B004B7D9}"/>
          </ac:spMkLst>
        </pc:spChg>
        <pc:picChg chg="del">
          <ac:chgData name="Carsten Berg" userId="cd55b270c5a137d8" providerId="LiveId" clId="{8F634894-721B-4730-8F31-228D24BD8557}" dt="2021-01-21T10:00:26.843" v="693" actId="478"/>
          <ac:picMkLst>
            <pc:docMk/>
            <pc:sldMk cId="1338716974" sldId="263"/>
            <ac:picMk id="5" creationId="{3451A24E-2633-4B8C-804F-EEB8908C3E41}"/>
          </ac:picMkLst>
        </pc:picChg>
        <pc:picChg chg="add mod modCrop">
          <ac:chgData name="Carsten Berg" userId="cd55b270c5a137d8" providerId="LiveId" clId="{8F634894-721B-4730-8F31-228D24BD8557}" dt="2021-01-22T09:18:58.992" v="749" actId="14100"/>
          <ac:picMkLst>
            <pc:docMk/>
            <pc:sldMk cId="1338716974" sldId="263"/>
            <ac:picMk id="6" creationId="{A1802C7F-840F-4061-AE91-1BA82C88ACE5}"/>
          </ac:picMkLst>
        </pc:picChg>
      </pc:sldChg>
      <pc:sldChg chg="addSp delSp modSp add mod ord">
        <pc:chgData name="Carsten Berg" userId="cd55b270c5a137d8" providerId="LiveId" clId="{8F634894-721B-4730-8F31-228D24BD8557}" dt="2021-01-27T08:44:17.431" v="1893" actId="1076"/>
        <pc:sldMkLst>
          <pc:docMk/>
          <pc:sldMk cId="4120054052" sldId="264"/>
        </pc:sldMkLst>
        <pc:spChg chg="add mod">
          <ac:chgData name="Carsten Berg" userId="cd55b270c5a137d8" providerId="LiveId" clId="{8F634894-721B-4730-8F31-228D24BD8557}" dt="2021-01-22T10:15:34.118" v="1353" actId="14100"/>
          <ac:spMkLst>
            <pc:docMk/>
            <pc:sldMk cId="4120054052" sldId="264"/>
            <ac:spMk id="2" creationId="{C8FA36BE-286C-4D2D-B845-4F1CCBA430EE}"/>
          </ac:spMkLst>
        </pc:spChg>
        <pc:spChg chg="add mod">
          <ac:chgData name="Carsten Berg" userId="cd55b270c5a137d8" providerId="LiveId" clId="{8F634894-721B-4730-8F31-228D24BD8557}" dt="2021-01-27T08:33:48.230" v="1586" actId="20577"/>
          <ac:spMkLst>
            <pc:docMk/>
            <pc:sldMk cId="4120054052" sldId="264"/>
            <ac:spMk id="4" creationId="{16124636-D466-4C2C-ADF1-70FB1334232F}"/>
          </ac:spMkLst>
        </pc:spChg>
        <pc:spChg chg="add mod">
          <ac:chgData name="Carsten Berg" userId="cd55b270c5a137d8" providerId="LiveId" clId="{8F634894-721B-4730-8F31-228D24BD8557}" dt="2021-01-22T09:21:37.352" v="809" actId="122"/>
          <ac:spMkLst>
            <pc:docMk/>
            <pc:sldMk cId="4120054052" sldId="264"/>
            <ac:spMk id="8" creationId="{A0E179A2-BFC7-4450-B24B-5DD94E9A6C84}"/>
          </ac:spMkLst>
        </pc:spChg>
        <pc:spChg chg="add mod">
          <ac:chgData name="Carsten Berg" userId="cd55b270c5a137d8" providerId="LiveId" clId="{8F634894-721B-4730-8F31-228D24BD8557}" dt="2021-01-22T10:16:57.587" v="1441" actId="14100"/>
          <ac:spMkLst>
            <pc:docMk/>
            <pc:sldMk cId="4120054052" sldId="264"/>
            <ac:spMk id="9" creationId="{1148C782-B6BF-407A-B8EE-168E4C98877A}"/>
          </ac:spMkLst>
        </pc:spChg>
        <pc:spChg chg="add mod">
          <ac:chgData name="Carsten Berg" userId="cd55b270c5a137d8" providerId="LiveId" clId="{8F634894-721B-4730-8F31-228D24BD8557}" dt="2021-01-22T10:17:21.851" v="1452" actId="1038"/>
          <ac:spMkLst>
            <pc:docMk/>
            <pc:sldMk cId="4120054052" sldId="264"/>
            <ac:spMk id="10" creationId="{16051BAB-8AD8-4907-B91D-63B71C3EBFDF}"/>
          </ac:spMkLst>
        </pc:spChg>
        <pc:spChg chg="add mod">
          <ac:chgData name="Carsten Berg" userId="cd55b270c5a137d8" providerId="LiveId" clId="{8F634894-721B-4730-8F31-228D24BD8557}" dt="2021-01-22T10:17:33.259" v="1455" actId="403"/>
          <ac:spMkLst>
            <pc:docMk/>
            <pc:sldMk cId="4120054052" sldId="264"/>
            <ac:spMk id="11" creationId="{91796747-3EC8-4469-AC7A-25107E9C4CB3}"/>
          </ac:spMkLst>
        </pc:spChg>
        <pc:spChg chg="add mod">
          <ac:chgData name="Carsten Berg" userId="cd55b270c5a137d8" providerId="LiveId" clId="{8F634894-721B-4730-8F31-228D24BD8557}" dt="2021-01-22T10:17:59.587" v="1462" actId="20577"/>
          <ac:spMkLst>
            <pc:docMk/>
            <pc:sldMk cId="4120054052" sldId="264"/>
            <ac:spMk id="12" creationId="{5972DC94-1FE0-46EB-B0D0-53FD02A6F7A1}"/>
          </ac:spMkLst>
        </pc:spChg>
        <pc:spChg chg="add mod">
          <ac:chgData name="Carsten Berg" userId="cd55b270c5a137d8" providerId="LiveId" clId="{8F634894-721B-4730-8F31-228D24BD8557}" dt="2021-01-22T10:16:08.076" v="1408" actId="1035"/>
          <ac:spMkLst>
            <pc:docMk/>
            <pc:sldMk cId="4120054052" sldId="264"/>
            <ac:spMk id="13" creationId="{99BCFD4D-1BA7-474E-A49F-187C4C7F75F6}"/>
          </ac:spMkLst>
        </pc:spChg>
        <pc:spChg chg="add mod">
          <ac:chgData name="Carsten Berg" userId="cd55b270c5a137d8" providerId="LiveId" clId="{8F634894-721B-4730-8F31-228D24BD8557}" dt="2021-01-22T10:15:56.572" v="1377" actId="1038"/>
          <ac:spMkLst>
            <pc:docMk/>
            <pc:sldMk cId="4120054052" sldId="264"/>
            <ac:spMk id="14" creationId="{300F9BE4-3D00-4726-A8A1-C251960DB984}"/>
          </ac:spMkLst>
        </pc:spChg>
        <pc:spChg chg="add mod">
          <ac:chgData name="Carsten Berg" userId="cd55b270c5a137d8" providerId="LiveId" clId="{8F634894-721B-4730-8F31-228D24BD8557}" dt="2021-01-22T10:15:52.739" v="1367" actId="1036"/>
          <ac:spMkLst>
            <pc:docMk/>
            <pc:sldMk cId="4120054052" sldId="264"/>
            <ac:spMk id="15" creationId="{688BC5A0-FDD3-4575-80D3-67916A2E36E0}"/>
          </ac:spMkLst>
        </pc:spChg>
        <pc:spChg chg="add mod">
          <ac:chgData name="Carsten Berg" userId="cd55b270c5a137d8" providerId="LiveId" clId="{8F634894-721B-4730-8F31-228D24BD8557}" dt="2021-01-22T10:16:01.907" v="1390" actId="1037"/>
          <ac:spMkLst>
            <pc:docMk/>
            <pc:sldMk cId="4120054052" sldId="264"/>
            <ac:spMk id="16" creationId="{79A0A09A-8EAF-4061-965E-549087932C99}"/>
          </ac:spMkLst>
        </pc:spChg>
        <pc:spChg chg="add mod">
          <ac:chgData name="Carsten Berg" userId="cd55b270c5a137d8" providerId="LiveId" clId="{8F634894-721B-4730-8F31-228D24BD8557}" dt="2021-01-27T08:41:50.727" v="1767" actId="1076"/>
          <ac:spMkLst>
            <pc:docMk/>
            <pc:sldMk cId="4120054052" sldId="264"/>
            <ac:spMk id="17" creationId="{36193314-09AA-4D36-BF88-2222676ED6EF}"/>
          </ac:spMkLst>
        </pc:spChg>
        <pc:spChg chg="add mod">
          <ac:chgData name="Carsten Berg" userId="cd55b270c5a137d8" providerId="LiveId" clId="{8F634894-721B-4730-8F31-228D24BD8557}" dt="2021-01-27T08:44:17.431" v="1893" actId="1076"/>
          <ac:spMkLst>
            <pc:docMk/>
            <pc:sldMk cId="4120054052" sldId="264"/>
            <ac:spMk id="18" creationId="{3832E742-8CF2-4344-AA8B-886161C091ED}"/>
          </ac:spMkLst>
        </pc:spChg>
        <pc:spChg chg="add mod">
          <ac:chgData name="Carsten Berg" userId="cd55b270c5a137d8" providerId="LiveId" clId="{8F634894-721B-4730-8F31-228D24BD8557}" dt="2021-01-27T08:43:26.305" v="1856" actId="313"/>
          <ac:spMkLst>
            <pc:docMk/>
            <pc:sldMk cId="4120054052" sldId="264"/>
            <ac:spMk id="19" creationId="{48829339-93F7-4B3C-8BBF-0D508CF858CE}"/>
          </ac:spMkLst>
        </pc:spChg>
        <pc:spChg chg="add mod">
          <ac:chgData name="Carsten Berg" userId="cd55b270c5a137d8" providerId="LiveId" clId="{8F634894-721B-4730-8F31-228D24BD8557}" dt="2021-01-27T08:44:11.507" v="1892" actId="1076"/>
          <ac:spMkLst>
            <pc:docMk/>
            <pc:sldMk cId="4120054052" sldId="264"/>
            <ac:spMk id="20" creationId="{8CB4BCD5-68C4-49DD-BDEC-FC71E3684828}"/>
          </ac:spMkLst>
        </pc:spChg>
        <pc:picChg chg="del">
          <ac:chgData name="Carsten Berg" userId="cd55b270c5a137d8" providerId="LiveId" clId="{8F634894-721B-4730-8F31-228D24BD8557}" dt="2021-01-22T09:19:45.087" v="755" actId="478"/>
          <ac:picMkLst>
            <pc:docMk/>
            <pc:sldMk cId="4120054052" sldId="264"/>
            <ac:picMk id="4" creationId="{B0703178-C9E3-4723-93DD-524C23A08985}"/>
          </ac:picMkLst>
        </pc:picChg>
        <pc:picChg chg="add mod">
          <ac:chgData name="Carsten Berg" userId="cd55b270c5a137d8" providerId="LiveId" clId="{8F634894-721B-4730-8F31-228D24BD8557}" dt="2021-01-22T10:15:27.611" v="1352" actId="14100"/>
          <ac:picMkLst>
            <pc:docMk/>
            <pc:sldMk cId="4120054052" sldId="264"/>
            <ac:picMk id="5" creationId="{69E88699-31C6-4A7C-9C39-3D316086D172}"/>
          </ac:picMkLst>
        </pc:picChg>
        <pc:picChg chg="add mod">
          <ac:chgData name="Carsten Berg" userId="cd55b270c5a137d8" providerId="LiveId" clId="{8F634894-721B-4730-8F31-228D24BD8557}" dt="2021-01-22T10:17:40.432" v="1457" actId="1076"/>
          <ac:picMkLst>
            <pc:docMk/>
            <pc:sldMk cId="4120054052" sldId="264"/>
            <ac:picMk id="6" creationId="{5A64F2C0-9231-4C28-9EAD-8604B4BC24CD}"/>
          </ac:picMkLst>
        </pc:picChg>
        <pc:picChg chg="add mod">
          <ac:chgData name="Carsten Berg" userId="cd55b270c5a137d8" providerId="LiveId" clId="{8F634894-721B-4730-8F31-228D24BD8557}" dt="2021-01-22T10:15:18.922" v="1350" actId="14100"/>
          <ac:picMkLst>
            <pc:docMk/>
            <pc:sldMk cId="4120054052" sldId="264"/>
            <ac:picMk id="7" creationId="{518192F7-D3F3-4111-AB23-93E39CDB0543}"/>
          </ac:picMkLst>
        </pc:picChg>
      </pc:sldChg>
      <pc:sldChg chg="addSp delSp modSp add mod ord">
        <pc:chgData name="Carsten Berg" userId="cd55b270c5a137d8" providerId="LiveId" clId="{8F634894-721B-4730-8F31-228D24BD8557}" dt="2021-01-27T08:50:48.471" v="2090" actId="20577"/>
        <pc:sldMkLst>
          <pc:docMk/>
          <pc:sldMk cId="1292077172" sldId="265"/>
        </pc:sldMkLst>
        <pc:spChg chg="add del mod">
          <ac:chgData name="Carsten Berg" userId="cd55b270c5a137d8" providerId="LiveId" clId="{8F634894-721B-4730-8F31-228D24BD8557}" dt="2021-01-22T09:47:24.649" v="1079" actId="478"/>
          <ac:spMkLst>
            <pc:docMk/>
            <pc:sldMk cId="1292077172" sldId="265"/>
            <ac:spMk id="2" creationId="{4C8FBF10-B070-4B32-A987-5E7A77DF94CC}"/>
          </ac:spMkLst>
        </pc:spChg>
        <pc:spChg chg="add mod">
          <ac:chgData name="Carsten Berg" userId="cd55b270c5a137d8" providerId="LiveId" clId="{8F634894-721B-4730-8F31-228D24BD8557}" dt="2021-01-27T08:50:48.471" v="2090" actId="20577"/>
          <ac:spMkLst>
            <pc:docMk/>
            <pc:sldMk cId="1292077172" sldId="265"/>
            <ac:spMk id="2" creationId="{EB275FBD-50B6-4AA8-BBB8-73508B0D793B}"/>
          </ac:spMkLst>
        </pc:spChg>
        <pc:spChg chg="add del mod">
          <ac:chgData name="Carsten Berg" userId="cd55b270c5a137d8" providerId="LiveId" clId="{8F634894-721B-4730-8F31-228D24BD8557}" dt="2021-01-22T09:51:52.291" v="1098" actId="21"/>
          <ac:spMkLst>
            <pc:docMk/>
            <pc:sldMk cId="1292077172" sldId="265"/>
            <ac:spMk id="5" creationId="{F8E05B30-0381-49EA-9B10-70CFBC0A0C6D}"/>
          </ac:spMkLst>
        </pc:spChg>
        <pc:spChg chg="add del mod">
          <ac:chgData name="Carsten Berg" userId="cd55b270c5a137d8" providerId="LiveId" clId="{8F634894-721B-4730-8F31-228D24BD8557}" dt="2021-01-22T09:55:13.029" v="1124" actId="21"/>
          <ac:spMkLst>
            <pc:docMk/>
            <pc:sldMk cId="1292077172" sldId="265"/>
            <ac:spMk id="6" creationId="{40E328D2-B520-4F82-A699-B383B776076F}"/>
          </ac:spMkLst>
        </pc:spChg>
        <pc:spChg chg="add mod">
          <ac:chgData name="Carsten Berg" userId="cd55b270c5a137d8" providerId="LiveId" clId="{8F634894-721B-4730-8F31-228D24BD8557}" dt="2021-01-22T10:03:48.836" v="1288" actId="207"/>
          <ac:spMkLst>
            <pc:docMk/>
            <pc:sldMk cId="1292077172" sldId="265"/>
            <ac:spMk id="7" creationId="{AE34004A-65CE-4563-BF28-B52A82410CCC}"/>
          </ac:spMkLst>
        </pc:spChg>
        <pc:spChg chg="add del mod">
          <ac:chgData name="Carsten Berg" userId="cd55b270c5a137d8" providerId="LiveId" clId="{8F634894-721B-4730-8F31-228D24BD8557}" dt="2021-01-22T09:53:54.669" v="1117" actId="21"/>
          <ac:spMkLst>
            <pc:docMk/>
            <pc:sldMk cId="1292077172" sldId="265"/>
            <ac:spMk id="9" creationId="{6C81B4C5-83DB-4A7F-B6B5-9B923A54E053}"/>
          </ac:spMkLst>
        </pc:spChg>
        <pc:spChg chg="add mod">
          <ac:chgData name="Carsten Berg" userId="cd55b270c5a137d8" providerId="LiveId" clId="{8F634894-721B-4730-8F31-228D24BD8557}" dt="2021-01-22T10:04:07.722" v="1294" actId="1038"/>
          <ac:spMkLst>
            <pc:docMk/>
            <pc:sldMk cId="1292077172" sldId="265"/>
            <ac:spMk id="10" creationId="{2B7B0D07-DDC5-40FA-9269-35AD07A9CF01}"/>
          </ac:spMkLst>
        </pc:spChg>
        <pc:spChg chg="add mod">
          <ac:chgData name="Carsten Berg" userId="cd55b270c5a137d8" providerId="LiveId" clId="{8F634894-721B-4730-8F31-228D24BD8557}" dt="2021-01-22T10:04:03.199" v="1293" actId="1037"/>
          <ac:spMkLst>
            <pc:docMk/>
            <pc:sldMk cId="1292077172" sldId="265"/>
            <ac:spMk id="11" creationId="{3EEE6BCD-ECD2-4FFA-BDB1-E8F80F4F63AA}"/>
          </ac:spMkLst>
        </pc:spChg>
        <pc:spChg chg="add mod">
          <ac:chgData name="Carsten Berg" userId="cd55b270c5a137d8" providerId="LiveId" clId="{8F634894-721B-4730-8F31-228D24BD8557}" dt="2021-01-22T09:58:04.461" v="1209" actId="14100"/>
          <ac:spMkLst>
            <pc:docMk/>
            <pc:sldMk cId="1292077172" sldId="265"/>
            <ac:spMk id="12" creationId="{142B2D72-A4C8-4B81-ADF4-5A3B24C53E86}"/>
          </ac:spMkLst>
        </pc:spChg>
        <pc:spChg chg="add mod">
          <ac:chgData name="Carsten Berg" userId="cd55b270c5a137d8" providerId="LiveId" clId="{8F634894-721B-4730-8F31-228D24BD8557}" dt="2021-01-22T09:57:56.078" v="1207" actId="14100"/>
          <ac:spMkLst>
            <pc:docMk/>
            <pc:sldMk cId="1292077172" sldId="265"/>
            <ac:spMk id="13" creationId="{6DD3D140-C915-4F3B-9C71-39999CBC5317}"/>
          </ac:spMkLst>
        </pc:spChg>
        <pc:spChg chg="add mod">
          <ac:chgData name="Carsten Berg" userId="cd55b270c5a137d8" providerId="LiveId" clId="{8F634894-721B-4730-8F31-228D24BD8557}" dt="2021-01-22T09:58:14.386" v="1219" actId="1036"/>
          <ac:spMkLst>
            <pc:docMk/>
            <pc:sldMk cId="1292077172" sldId="265"/>
            <ac:spMk id="14" creationId="{6F4F308E-1A6F-4F88-9FA7-915EB9ABBCB6}"/>
          </ac:spMkLst>
        </pc:spChg>
        <pc:spChg chg="add mod">
          <ac:chgData name="Carsten Berg" userId="cd55b270c5a137d8" providerId="LiveId" clId="{8F634894-721B-4730-8F31-228D24BD8557}" dt="2021-01-22T09:58:19.750" v="1231" actId="1035"/>
          <ac:spMkLst>
            <pc:docMk/>
            <pc:sldMk cId="1292077172" sldId="265"/>
            <ac:spMk id="15" creationId="{A8F590BA-8756-4B0B-9AED-595316D2B3D5}"/>
          </ac:spMkLst>
        </pc:spChg>
        <pc:spChg chg="add mod">
          <ac:chgData name="Carsten Berg" userId="cd55b270c5a137d8" providerId="LiveId" clId="{8F634894-721B-4730-8F31-228D24BD8557}" dt="2021-01-22T09:59:49.670" v="1258" actId="1035"/>
          <ac:spMkLst>
            <pc:docMk/>
            <pc:sldMk cId="1292077172" sldId="265"/>
            <ac:spMk id="16" creationId="{7C8E27E5-DB88-42A4-BB01-DF5FA214B84C}"/>
          </ac:spMkLst>
        </pc:spChg>
        <pc:spChg chg="add mod">
          <ac:chgData name="Carsten Berg" userId="cd55b270c5a137d8" providerId="LiveId" clId="{8F634894-721B-4730-8F31-228D24BD8557}" dt="2021-01-22T10:01:43.173" v="1274" actId="1076"/>
          <ac:spMkLst>
            <pc:docMk/>
            <pc:sldMk cId="1292077172" sldId="265"/>
            <ac:spMk id="17" creationId="{A734665F-0CA8-4521-B5D1-8CF60F1E9840}"/>
          </ac:spMkLst>
        </pc:spChg>
        <pc:spChg chg="add del mod">
          <ac:chgData name="Carsten Berg" userId="cd55b270c5a137d8" providerId="LiveId" clId="{8F634894-721B-4730-8F31-228D24BD8557}" dt="2021-01-27T08:50:02.718" v="2001" actId="478"/>
          <ac:spMkLst>
            <pc:docMk/>
            <pc:sldMk cId="1292077172" sldId="265"/>
            <ac:spMk id="18" creationId="{E4A34CE1-B9C7-49BD-B2FD-546F70938B7C}"/>
          </ac:spMkLst>
        </pc:spChg>
        <pc:spChg chg="add mod">
          <ac:chgData name="Carsten Berg" userId="cd55b270c5a137d8" providerId="LiveId" clId="{8F634894-721B-4730-8F31-228D24BD8557}" dt="2021-01-22T10:08:01.769" v="1336" actId="1037"/>
          <ac:spMkLst>
            <pc:docMk/>
            <pc:sldMk cId="1292077172" sldId="265"/>
            <ac:spMk id="19" creationId="{EAAA685C-2F25-4A37-9739-A4469E2080E5}"/>
          </ac:spMkLst>
        </pc:spChg>
        <pc:picChg chg="del">
          <ac:chgData name="Carsten Berg" userId="cd55b270c5a137d8" providerId="LiveId" clId="{8F634894-721B-4730-8F31-228D24BD8557}" dt="2021-01-22T09:42:02.454" v="1073" actId="478"/>
          <ac:picMkLst>
            <pc:docMk/>
            <pc:sldMk cId="1292077172" sldId="265"/>
            <ac:picMk id="4" creationId="{B0703178-C9E3-4723-93DD-524C23A08985}"/>
          </ac:picMkLst>
        </pc:picChg>
        <pc:picChg chg="add del mod">
          <ac:chgData name="Carsten Berg" userId="cd55b270c5a137d8" providerId="LiveId" clId="{8F634894-721B-4730-8F31-228D24BD8557}" dt="2021-01-22T09:52:08.712" v="1102"/>
          <ac:picMkLst>
            <pc:docMk/>
            <pc:sldMk cId="1292077172" sldId="265"/>
            <ac:picMk id="8" creationId="{37C7CAEE-06B9-4DE2-9A2F-058B50955CB1}"/>
          </ac:picMkLst>
        </pc:picChg>
      </pc:sldChg>
      <pc:sldChg chg="addSp delSp modSp add mod">
        <pc:chgData name="Carsten Berg" userId="cd55b270c5a137d8" providerId="LiveId" clId="{8F634894-721B-4730-8F31-228D24BD8557}" dt="2021-01-27T08:55:22.960" v="2204" actId="1076"/>
        <pc:sldMkLst>
          <pc:docMk/>
          <pc:sldMk cId="314008233" sldId="266"/>
        </pc:sldMkLst>
        <pc:spChg chg="add mod">
          <ac:chgData name="Carsten Berg" userId="cd55b270c5a137d8" providerId="LiveId" clId="{8F634894-721B-4730-8F31-228D24BD8557}" dt="2021-01-27T08:54:07.318" v="2167" actId="1076"/>
          <ac:spMkLst>
            <pc:docMk/>
            <pc:sldMk cId="314008233" sldId="266"/>
            <ac:spMk id="5" creationId="{5A88BA63-A8ED-483D-8ED1-9D95A6DC63AB}"/>
          </ac:spMkLst>
        </pc:spChg>
        <pc:spChg chg="add mod">
          <ac:chgData name="Carsten Berg" userId="cd55b270c5a137d8" providerId="LiveId" clId="{8F634894-721B-4730-8F31-228D24BD8557}" dt="2021-01-27T08:54:49.587" v="2200" actId="1076"/>
          <ac:spMkLst>
            <pc:docMk/>
            <pc:sldMk cId="314008233" sldId="266"/>
            <ac:spMk id="6" creationId="{AC464357-4A44-4DF1-8A24-583E63CE947A}"/>
          </ac:spMkLst>
        </pc:spChg>
        <pc:spChg chg="del">
          <ac:chgData name="Carsten Berg" userId="cd55b270c5a137d8" providerId="LiveId" clId="{8F634894-721B-4730-8F31-228D24BD8557}" dt="2021-01-27T08:51:17.707" v="2098" actId="478"/>
          <ac:spMkLst>
            <pc:docMk/>
            <pc:sldMk cId="314008233" sldId="266"/>
            <ac:spMk id="7" creationId="{AE34004A-65CE-4563-BF28-B52A82410CCC}"/>
          </ac:spMkLst>
        </pc:spChg>
        <pc:spChg chg="del mod">
          <ac:chgData name="Carsten Berg" userId="cd55b270c5a137d8" providerId="LiveId" clId="{8F634894-721B-4730-8F31-228D24BD8557}" dt="2021-01-27T08:51:14.205" v="2095" actId="478"/>
          <ac:spMkLst>
            <pc:docMk/>
            <pc:sldMk cId="314008233" sldId="266"/>
            <ac:spMk id="10" creationId="{2B7B0D07-DDC5-40FA-9269-35AD07A9CF01}"/>
          </ac:spMkLst>
        </pc:spChg>
        <pc:spChg chg="del">
          <ac:chgData name="Carsten Berg" userId="cd55b270c5a137d8" providerId="LiveId" clId="{8F634894-721B-4730-8F31-228D24BD8557}" dt="2021-01-27T08:51:16.543" v="2097" actId="478"/>
          <ac:spMkLst>
            <pc:docMk/>
            <pc:sldMk cId="314008233" sldId="266"/>
            <ac:spMk id="11" creationId="{3EEE6BCD-ECD2-4FFA-BDB1-E8F80F4F63AA}"/>
          </ac:spMkLst>
        </pc:spChg>
        <pc:spChg chg="del">
          <ac:chgData name="Carsten Berg" userId="cd55b270c5a137d8" providerId="LiveId" clId="{8F634894-721B-4730-8F31-228D24BD8557}" dt="2021-01-27T08:51:15.632" v="2096" actId="478"/>
          <ac:spMkLst>
            <pc:docMk/>
            <pc:sldMk cId="314008233" sldId="266"/>
            <ac:spMk id="12" creationId="{142B2D72-A4C8-4B81-ADF4-5A3B24C53E86}"/>
          </ac:spMkLst>
        </pc:spChg>
        <pc:spChg chg="del">
          <ac:chgData name="Carsten Berg" userId="cd55b270c5a137d8" providerId="LiveId" clId="{8F634894-721B-4730-8F31-228D24BD8557}" dt="2021-01-27T08:51:12.852" v="2093" actId="478"/>
          <ac:spMkLst>
            <pc:docMk/>
            <pc:sldMk cId="314008233" sldId="266"/>
            <ac:spMk id="13" creationId="{6DD3D140-C915-4F3B-9C71-39999CBC5317}"/>
          </ac:spMkLst>
        </pc:spChg>
        <pc:spChg chg="del">
          <ac:chgData name="Carsten Berg" userId="cd55b270c5a137d8" providerId="LiveId" clId="{8F634894-721B-4730-8F31-228D24BD8557}" dt="2021-01-27T08:51:11.598" v="2092" actId="478"/>
          <ac:spMkLst>
            <pc:docMk/>
            <pc:sldMk cId="314008233" sldId="266"/>
            <ac:spMk id="14" creationId="{6F4F308E-1A6F-4F88-9FA7-915EB9ABBCB6}"/>
          </ac:spMkLst>
        </pc:spChg>
        <pc:spChg chg="del">
          <ac:chgData name="Carsten Berg" userId="cd55b270c5a137d8" providerId="LiveId" clId="{8F634894-721B-4730-8F31-228D24BD8557}" dt="2021-01-27T08:51:28.524" v="2102" actId="478"/>
          <ac:spMkLst>
            <pc:docMk/>
            <pc:sldMk cId="314008233" sldId="266"/>
            <ac:spMk id="15" creationId="{A8F590BA-8756-4B0B-9AED-595316D2B3D5}"/>
          </ac:spMkLst>
        </pc:spChg>
        <pc:spChg chg="del mod">
          <ac:chgData name="Carsten Berg" userId="cd55b270c5a137d8" providerId="LiveId" clId="{8F634894-721B-4730-8F31-228D24BD8557}" dt="2021-01-27T08:51:22.886" v="2100" actId="478"/>
          <ac:spMkLst>
            <pc:docMk/>
            <pc:sldMk cId="314008233" sldId="266"/>
            <ac:spMk id="16" creationId="{7C8E27E5-DB88-42A4-BB01-DF5FA214B84C}"/>
          </ac:spMkLst>
        </pc:spChg>
        <pc:spChg chg="del">
          <ac:chgData name="Carsten Berg" userId="cd55b270c5a137d8" providerId="LiveId" clId="{8F634894-721B-4730-8F31-228D24BD8557}" dt="2021-01-27T08:51:26.274" v="2101" actId="478"/>
          <ac:spMkLst>
            <pc:docMk/>
            <pc:sldMk cId="314008233" sldId="266"/>
            <ac:spMk id="17" creationId="{A734665F-0CA8-4521-B5D1-8CF60F1E9840}"/>
          </ac:spMkLst>
        </pc:spChg>
        <pc:spChg chg="del mod">
          <ac:chgData name="Carsten Berg" userId="cd55b270c5a137d8" providerId="LiveId" clId="{8F634894-721B-4730-8F31-228D24BD8557}" dt="2021-01-27T08:55:06.104" v="2202" actId="21"/>
          <ac:spMkLst>
            <pc:docMk/>
            <pc:sldMk cId="314008233" sldId="266"/>
            <ac:spMk id="19" creationId="{EAAA685C-2F25-4A37-9739-A4469E2080E5}"/>
          </ac:spMkLst>
        </pc:spChg>
        <pc:picChg chg="add mod">
          <ac:chgData name="Carsten Berg" userId="cd55b270c5a137d8" providerId="LiveId" clId="{8F634894-721B-4730-8F31-228D24BD8557}" dt="2021-01-27T08:53:18.463" v="2144" actId="14100"/>
          <ac:picMkLst>
            <pc:docMk/>
            <pc:sldMk cId="314008233" sldId="266"/>
            <ac:picMk id="4" creationId="{BE0F5F95-7C3F-427B-8F34-8C8B12AE4EC6}"/>
          </ac:picMkLst>
        </pc:picChg>
        <pc:picChg chg="add mod">
          <ac:chgData name="Carsten Berg" userId="cd55b270c5a137d8" providerId="LiveId" clId="{8F634894-721B-4730-8F31-228D24BD8557}" dt="2021-01-27T08:55:22.960" v="2204" actId="1076"/>
          <ac:picMkLst>
            <pc:docMk/>
            <pc:sldMk cId="314008233" sldId="266"/>
            <ac:picMk id="8" creationId="{4EA8757E-609F-4896-ACC6-DB2AD8A9A4C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3772" y="4954765"/>
            <a:ext cx="18176081" cy="10540259"/>
          </a:xfrm>
        </p:spPr>
        <p:txBody>
          <a:bodyPr anchor="b"/>
          <a:lstStyle>
            <a:lvl1pPr algn="ctr">
              <a:defRPr sz="14031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2953" y="15901497"/>
            <a:ext cx="16037719" cy="7309499"/>
          </a:xfrm>
        </p:spPr>
        <p:txBody>
          <a:bodyPr/>
          <a:lstStyle>
            <a:lvl1pPr marL="0" indent="0" algn="ctr">
              <a:buNone/>
              <a:defRPr sz="5612"/>
            </a:lvl1pPr>
            <a:lvl2pPr marL="1069162" indent="0" algn="ctr">
              <a:buNone/>
              <a:defRPr sz="4677"/>
            </a:lvl2pPr>
            <a:lvl3pPr marL="2138324" indent="0" algn="ctr">
              <a:buNone/>
              <a:defRPr sz="4209"/>
            </a:lvl3pPr>
            <a:lvl4pPr marL="3207487" indent="0" algn="ctr">
              <a:buNone/>
              <a:defRPr sz="3742"/>
            </a:lvl4pPr>
            <a:lvl5pPr marL="4276649" indent="0" algn="ctr">
              <a:buNone/>
              <a:defRPr sz="3742"/>
            </a:lvl5pPr>
            <a:lvl6pPr marL="5345811" indent="0" algn="ctr">
              <a:buNone/>
              <a:defRPr sz="3742"/>
            </a:lvl6pPr>
            <a:lvl7pPr marL="6414973" indent="0" algn="ctr">
              <a:buNone/>
              <a:defRPr sz="3742"/>
            </a:lvl7pPr>
            <a:lvl8pPr marL="7484135" indent="0" algn="ctr">
              <a:buNone/>
              <a:defRPr sz="3742"/>
            </a:lvl8pPr>
            <a:lvl9pPr marL="8553298" indent="0" algn="ctr">
              <a:buNone/>
              <a:defRPr sz="3742"/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9BD56-0F90-4C15-8FCD-D8BA931D221E}" type="datetimeFigureOut">
              <a:rPr lang="da-DK" smtClean="0"/>
              <a:t>18-02-2021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CD73A-6F2B-44D2-9D6E-37B1E342D6F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11357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9BD56-0F90-4C15-8FCD-D8BA931D221E}" type="datetimeFigureOut">
              <a:rPr lang="da-DK" smtClean="0"/>
              <a:t>18-02-2021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CD73A-6F2B-44D2-9D6E-37B1E342D6F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69751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02658" y="1611875"/>
            <a:ext cx="4610844" cy="25656844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70125" y="1611875"/>
            <a:ext cx="13565237" cy="25656844"/>
          </a:xfrm>
        </p:spPr>
        <p:txBody>
          <a:bodyPr vert="eaVert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9BD56-0F90-4C15-8FCD-D8BA931D221E}" type="datetimeFigureOut">
              <a:rPr lang="da-DK" smtClean="0"/>
              <a:t>18-02-2021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CD73A-6F2B-44D2-9D6E-37B1E342D6F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50688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9BD56-0F90-4C15-8FCD-D8BA931D221E}" type="datetimeFigureOut">
              <a:rPr lang="da-DK" smtClean="0"/>
              <a:t>18-02-2021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CD73A-6F2B-44D2-9D6E-37B1E342D6F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25669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88" y="7547788"/>
            <a:ext cx="18443377" cy="12593645"/>
          </a:xfrm>
        </p:spPr>
        <p:txBody>
          <a:bodyPr anchor="b"/>
          <a:lstStyle>
            <a:lvl1pPr>
              <a:defRPr sz="14031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8988" y="20260574"/>
            <a:ext cx="18443377" cy="6622701"/>
          </a:xfrm>
        </p:spPr>
        <p:txBody>
          <a:bodyPr/>
          <a:lstStyle>
            <a:lvl1pPr marL="0" indent="0">
              <a:buNone/>
              <a:defRPr sz="5612">
                <a:solidFill>
                  <a:schemeClr val="tx1"/>
                </a:solidFill>
              </a:defRPr>
            </a:lvl1pPr>
            <a:lvl2pPr marL="1069162" indent="0">
              <a:buNone/>
              <a:defRPr sz="4677">
                <a:solidFill>
                  <a:schemeClr val="tx1">
                    <a:tint val="75000"/>
                  </a:schemeClr>
                </a:solidFill>
              </a:defRPr>
            </a:lvl2pPr>
            <a:lvl3pPr marL="2138324" indent="0">
              <a:buNone/>
              <a:defRPr sz="4209">
                <a:solidFill>
                  <a:schemeClr val="tx1">
                    <a:tint val="75000"/>
                  </a:schemeClr>
                </a:solidFill>
              </a:defRPr>
            </a:lvl3pPr>
            <a:lvl4pPr marL="3207487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4pPr>
            <a:lvl5pPr marL="4276649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5pPr>
            <a:lvl6pPr marL="5345811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6pPr>
            <a:lvl7pPr marL="6414973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7pPr>
            <a:lvl8pPr marL="7484135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8pPr>
            <a:lvl9pPr marL="8553298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9BD56-0F90-4C15-8FCD-D8BA931D221E}" type="datetimeFigureOut">
              <a:rPr lang="da-DK" smtClean="0"/>
              <a:t>18-02-2021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CD73A-6F2B-44D2-9D6E-37B1E342D6F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23009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0124" y="8059374"/>
            <a:ext cx="9088041" cy="19209345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25460" y="8059374"/>
            <a:ext cx="9088041" cy="19209345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9BD56-0F90-4C15-8FCD-D8BA931D221E}" type="datetimeFigureOut">
              <a:rPr lang="da-DK" smtClean="0"/>
              <a:t>18-02-2021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CD73A-6F2B-44D2-9D6E-37B1E342D6F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1207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1611882"/>
            <a:ext cx="18443377" cy="5851808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2912" y="7421634"/>
            <a:ext cx="9046274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2912" y="11058863"/>
            <a:ext cx="9046274" cy="16265921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25461" y="7421634"/>
            <a:ext cx="9090826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25461" y="11058863"/>
            <a:ext cx="9090826" cy="16265921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9BD56-0F90-4C15-8FCD-D8BA931D221E}" type="datetimeFigureOut">
              <a:rPr lang="da-DK" smtClean="0"/>
              <a:t>18-02-2021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CD73A-6F2B-44D2-9D6E-37B1E342D6F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130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9BD56-0F90-4C15-8FCD-D8BA931D221E}" type="datetimeFigureOut">
              <a:rPr lang="da-DK" smtClean="0"/>
              <a:t>18-02-2021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CD73A-6F2B-44D2-9D6E-37B1E342D6F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38615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9BD56-0F90-4C15-8FCD-D8BA931D221E}" type="datetimeFigureOut">
              <a:rPr lang="da-DK" smtClean="0"/>
              <a:t>18-02-2021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CD73A-6F2B-44D2-9D6E-37B1E342D6F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275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0826" y="4359077"/>
            <a:ext cx="10825460" cy="21515024"/>
          </a:xfrm>
        </p:spPr>
        <p:txBody>
          <a:bodyPr/>
          <a:lstStyle>
            <a:lvl1pPr>
              <a:defRPr sz="7483"/>
            </a:lvl1pPr>
            <a:lvl2pPr>
              <a:defRPr sz="6548"/>
            </a:lvl2pPr>
            <a:lvl3pPr>
              <a:defRPr sz="5612"/>
            </a:lvl3pPr>
            <a:lvl4pPr>
              <a:defRPr sz="4677"/>
            </a:lvl4pPr>
            <a:lvl5pPr>
              <a:defRPr sz="4677"/>
            </a:lvl5pPr>
            <a:lvl6pPr>
              <a:defRPr sz="4677"/>
            </a:lvl6pPr>
            <a:lvl7pPr>
              <a:defRPr sz="4677"/>
            </a:lvl7pPr>
            <a:lvl8pPr>
              <a:defRPr sz="4677"/>
            </a:lvl8pPr>
            <a:lvl9pPr>
              <a:defRPr sz="4677"/>
            </a:lvl9pPr>
          </a:lstStyle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9BD56-0F90-4C15-8FCD-D8BA931D221E}" type="datetimeFigureOut">
              <a:rPr lang="da-DK" smtClean="0"/>
              <a:t>18-02-2021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CD73A-6F2B-44D2-9D6E-37B1E342D6F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36705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90826" y="4359077"/>
            <a:ext cx="10825460" cy="21515024"/>
          </a:xfrm>
        </p:spPr>
        <p:txBody>
          <a:bodyPr anchor="t"/>
          <a:lstStyle>
            <a:lvl1pPr marL="0" indent="0">
              <a:buNone/>
              <a:defRPr sz="7483"/>
            </a:lvl1pPr>
            <a:lvl2pPr marL="1069162" indent="0">
              <a:buNone/>
              <a:defRPr sz="6548"/>
            </a:lvl2pPr>
            <a:lvl3pPr marL="2138324" indent="0">
              <a:buNone/>
              <a:defRPr sz="5612"/>
            </a:lvl3pPr>
            <a:lvl4pPr marL="3207487" indent="0">
              <a:buNone/>
              <a:defRPr sz="4677"/>
            </a:lvl4pPr>
            <a:lvl5pPr marL="4276649" indent="0">
              <a:buNone/>
              <a:defRPr sz="4677"/>
            </a:lvl5pPr>
            <a:lvl6pPr marL="5345811" indent="0">
              <a:buNone/>
              <a:defRPr sz="4677"/>
            </a:lvl6pPr>
            <a:lvl7pPr marL="6414973" indent="0">
              <a:buNone/>
              <a:defRPr sz="4677"/>
            </a:lvl7pPr>
            <a:lvl8pPr marL="7484135" indent="0">
              <a:buNone/>
              <a:defRPr sz="4677"/>
            </a:lvl8pPr>
            <a:lvl9pPr marL="8553298" indent="0">
              <a:buNone/>
              <a:defRPr sz="4677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9BD56-0F90-4C15-8FCD-D8BA931D221E}" type="datetimeFigureOut">
              <a:rPr lang="da-DK" smtClean="0"/>
              <a:t>18-02-2021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CD73A-6F2B-44D2-9D6E-37B1E342D6F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24397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0124" y="1611882"/>
            <a:ext cx="18443377" cy="5851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0124" y="8059374"/>
            <a:ext cx="18443377" cy="19209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70124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9BD56-0F90-4C15-8FCD-D8BA931D221E}" type="datetimeFigureOut">
              <a:rPr lang="da-DK" smtClean="0"/>
              <a:t>18-02-2021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83326" y="28060644"/>
            <a:ext cx="7216973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102185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4CD73A-6F2B-44D2-9D6E-37B1E342D6F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29439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138324" rtl="0" eaLnBrk="1" latinLnBrk="0" hangingPunct="1">
        <a:lnSpc>
          <a:spcPct val="90000"/>
        </a:lnSpc>
        <a:spcBef>
          <a:spcPct val="0"/>
        </a:spcBef>
        <a:buNone/>
        <a:defRPr sz="102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4581" indent="-534581" algn="l" defTabSz="2138324" rtl="0" eaLnBrk="1" latinLnBrk="0" hangingPunct="1">
        <a:lnSpc>
          <a:spcPct val="90000"/>
        </a:lnSpc>
        <a:spcBef>
          <a:spcPts val="2339"/>
        </a:spcBef>
        <a:buFont typeface="Arial" panose="020B0604020202020204" pitchFamily="34" charset="0"/>
        <a:buChar char="•"/>
        <a:defRPr sz="6548" kern="1200">
          <a:solidFill>
            <a:schemeClr val="tx1"/>
          </a:solidFill>
          <a:latin typeface="+mn-lt"/>
          <a:ea typeface="+mn-ea"/>
          <a:cs typeface="+mn-cs"/>
        </a:defRPr>
      </a:lvl1pPr>
      <a:lvl2pPr marL="1603743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5612" kern="1200">
          <a:solidFill>
            <a:schemeClr val="tx1"/>
          </a:solidFill>
          <a:latin typeface="+mn-lt"/>
          <a:ea typeface="+mn-ea"/>
          <a:cs typeface="+mn-cs"/>
        </a:defRPr>
      </a:lvl2pPr>
      <a:lvl3pPr marL="2672906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677" kern="1200">
          <a:solidFill>
            <a:schemeClr val="tx1"/>
          </a:solidFill>
          <a:latin typeface="+mn-lt"/>
          <a:ea typeface="+mn-ea"/>
          <a:cs typeface="+mn-cs"/>
        </a:defRPr>
      </a:lvl3pPr>
      <a:lvl4pPr marL="3742068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811230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880392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949554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8018717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9087879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2pPr>
      <a:lvl3pPr marL="2138324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3pPr>
      <a:lvl4pPr marL="3207487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276649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345811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414973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7484135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8553298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0E56554A-1A4B-4CF2-A7BC-38E4230A7B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" y="548640"/>
            <a:ext cx="8754035" cy="2331720"/>
          </a:xfrm>
          <a:prstGeom prst="rect">
            <a:avLst/>
          </a:prstGeom>
        </p:spPr>
      </p:pic>
      <p:sp>
        <p:nvSpPr>
          <p:cNvPr id="2" name="Skriftrulle: lodret 1">
            <a:extLst>
              <a:ext uri="{FF2B5EF4-FFF2-40B4-BE49-F238E27FC236}">
                <a16:creationId xmlns:a16="http://schemas.microsoft.com/office/drawing/2014/main" id="{2EF096C8-484F-4D6F-991D-743501E63E9A}"/>
              </a:ext>
            </a:extLst>
          </p:cNvPr>
          <p:cNvSpPr/>
          <p:nvPr/>
        </p:nvSpPr>
        <p:spPr>
          <a:xfrm>
            <a:off x="2743192" y="3224463"/>
            <a:ext cx="14919159" cy="10587790"/>
          </a:xfrm>
          <a:prstGeom prst="verticalScroll">
            <a:avLst/>
          </a:prstGeom>
          <a:solidFill>
            <a:schemeClr val="accent5"/>
          </a:solidFill>
          <a:ln w="19050"/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da-DK" sz="9600" b="1" dirty="0">
                <a:solidFill>
                  <a:schemeClr val="bg1"/>
                </a:solidFill>
              </a:rPr>
              <a:t>Why should </a:t>
            </a:r>
            <a:r>
              <a:rPr lang="da-DK" sz="9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anyone</a:t>
            </a:r>
            <a:r>
              <a:rPr lang="da-DK" sz="9600" b="1" dirty="0">
                <a:solidFill>
                  <a:schemeClr val="bg1"/>
                </a:solidFill>
              </a:rPr>
              <a:t> be lead by You ?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8468029F-8A9F-4899-8738-70C917A771D7}"/>
              </a:ext>
            </a:extLst>
          </p:cNvPr>
          <p:cNvSpPr txBox="1"/>
          <p:nvPr/>
        </p:nvSpPr>
        <p:spPr>
          <a:xfrm>
            <a:off x="4331366" y="15496674"/>
            <a:ext cx="14919158" cy="11264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6600" b="1" dirty="0"/>
              <a:t>Hvad følgere ønsker af deres leder:</a:t>
            </a:r>
          </a:p>
          <a:p>
            <a:endParaRPr lang="da-DK" sz="6600" dirty="0"/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da-DK" sz="6600" dirty="0"/>
              <a:t>Fællesskab</a:t>
            </a:r>
          </a:p>
          <a:p>
            <a:pPr marL="685800" indent="-685800">
              <a:buFont typeface="Wingdings" panose="05000000000000000000" pitchFamily="2" charset="2"/>
              <a:buChar char="ü"/>
            </a:pPr>
            <a:endParaRPr lang="da-DK" sz="6600" dirty="0"/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da-DK" sz="6600" dirty="0"/>
              <a:t>Meningsfuldhed</a:t>
            </a:r>
          </a:p>
          <a:p>
            <a:pPr marL="685800" indent="-685800">
              <a:buFont typeface="Wingdings" panose="05000000000000000000" pitchFamily="2" charset="2"/>
              <a:buChar char="ü"/>
            </a:pPr>
            <a:endParaRPr lang="da-DK" sz="6600" dirty="0"/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da-DK" sz="6600" dirty="0"/>
              <a:t>Autencitet</a:t>
            </a:r>
          </a:p>
          <a:p>
            <a:pPr marL="685800" indent="-685800">
              <a:buFont typeface="Wingdings" panose="05000000000000000000" pitchFamily="2" charset="2"/>
              <a:buChar char="ü"/>
            </a:pPr>
            <a:endParaRPr lang="da-DK" sz="6600" dirty="0"/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da-DK" sz="6600" dirty="0"/>
              <a:t>Betydningsfuldhed</a:t>
            </a:r>
          </a:p>
          <a:p>
            <a:pPr marL="685800" indent="-685800">
              <a:buFont typeface="Wingdings" panose="05000000000000000000" pitchFamily="2" charset="2"/>
              <a:buChar char="ü"/>
            </a:pPr>
            <a:endParaRPr lang="da-DK" sz="6600" dirty="0"/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da-DK" sz="6600" dirty="0"/>
              <a:t>Energi/inspiration</a:t>
            </a: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8E9B4CE5-62A4-4E5D-90DE-5CBD3A14C3F6}"/>
              </a:ext>
            </a:extLst>
          </p:cNvPr>
          <p:cNvSpPr txBox="1"/>
          <p:nvPr/>
        </p:nvSpPr>
        <p:spPr>
          <a:xfrm>
            <a:off x="13908505" y="28731411"/>
            <a:ext cx="64489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K</a:t>
            </a:r>
            <a:r>
              <a:rPr lang="da-DK" sz="3600" dirty="0"/>
              <a:t>kilde: 	Robert Gofee</a:t>
            </a:r>
          </a:p>
          <a:p>
            <a:r>
              <a:rPr lang="da-DK" sz="3600" dirty="0"/>
              <a:t>			Gareth Jones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17355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0E56554A-1A4B-4CF2-A7BC-38E4230A7B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" y="548640"/>
            <a:ext cx="8754035" cy="2331720"/>
          </a:xfrm>
          <a:prstGeom prst="rect">
            <a:avLst/>
          </a:prstGeom>
        </p:spPr>
      </p:pic>
      <p:sp>
        <p:nvSpPr>
          <p:cNvPr id="2" name="Rektangel 1">
            <a:extLst>
              <a:ext uri="{FF2B5EF4-FFF2-40B4-BE49-F238E27FC236}">
                <a16:creationId xmlns:a16="http://schemas.microsoft.com/office/drawing/2014/main" id="{C8FA36BE-286C-4D2D-B845-4F1CCBA430EE}"/>
              </a:ext>
            </a:extLst>
          </p:cNvPr>
          <p:cNvSpPr/>
          <p:nvPr/>
        </p:nvSpPr>
        <p:spPr>
          <a:xfrm>
            <a:off x="1925054" y="7515098"/>
            <a:ext cx="5727030" cy="48533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4000" dirty="0">
              <a:solidFill>
                <a:schemeClr val="tx1"/>
              </a:solidFill>
            </a:endParaRP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69E88699-31C6-4A7C-9C39-3D316086D1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03760" y="7530543"/>
            <a:ext cx="5727029" cy="4853364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5A64F2C0-9231-4C28-9EAD-8604B4BC24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66294" y="17284741"/>
            <a:ext cx="5727028" cy="4853364"/>
          </a:xfrm>
          <a:prstGeom prst="rect">
            <a:avLst/>
          </a:prstGeom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518192F7-D3F3-4111-AB23-93E39CDB05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6272" y="17284740"/>
            <a:ext cx="5727030" cy="4853365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A0E179A2-BFC7-4450-B24B-5DD94E9A6C84}"/>
              </a:ext>
            </a:extLst>
          </p:cNvPr>
          <p:cNvSpPr txBox="1"/>
          <p:nvPr/>
        </p:nvSpPr>
        <p:spPr>
          <a:xfrm>
            <a:off x="1925053" y="4138863"/>
            <a:ext cx="163148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8000" b="1" dirty="0"/>
              <a:t>Kernekvaliteter og Faldgruber</a:t>
            </a: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1148C782-B6BF-407A-B8EE-168E4C98877A}"/>
              </a:ext>
            </a:extLst>
          </p:cNvPr>
          <p:cNvSpPr txBox="1"/>
          <p:nvPr/>
        </p:nvSpPr>
        <p:spPr>
          <a:xfrm>
            <a:off x="2678261" y="6546781"/>
            <a:ext cx="49738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5400" dirty="0"/>
              <a:t>Kernekvaliteter</a:t>
            </a:r>
            <a:endParaRPr lang="da-DK" sz="4400" dirty="0"/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16051BAB-8AD8-4907-B91D-63B71C3EBFDF}"/>
              </a:ext>
            </a:extLst>
          </p:cNvPr>
          <p:cNvSpPr txBox="1"/>
          <p:nvPr/>
        </p:nvSpPr>
        <p:spPr>
          <a:xfrm>
            <a:off x="13616294" y="6672679"/>
            <a:ext cx="35725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5400" dirty="0"/>
              <a:t>Faldgruber</a:t>
            </a:r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91796747-3EC8-4469-AC7A-25107E9C4CB3}"/>
              </a:ext>
            </a:extLst>
          </p:cNvPr>
          <p:cNvSpPr txBox="1"/>
          <p:nvPr/>
        </p:nvSpPr>
        <p:spPr>
          <a:xfrm>
            <a:off x="13868287" y="16241404"/>
            <a:ext cx="39923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5400" dirty="0"/>
              <a:t>Udfordringer</a:t>
            </a:r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5972DC94-1FE0-46EB-B0D0-53FD02A6F7A1}"/>
              </a:ext>
            </a:extLst>
          </p:cNvPr>
          <p:cNvSpPr txBox="1"/>
          <p:nvPr/>
        </p:nvSpPr>
        <p:spPr>
          <a:xfrm>
            <a:off x="2486840" y="16241404"/>
            <a:ext cx="39923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5400" dirty="0"/>
              <a:t>Allergier</a:t>
            </a:r>
            <a:endParaRPr lang="da-DK" sz="4000" dirty="0"/>
          </a:p>
        </p:txBody>
      </p:sp>
      <p:sp>
        <p:nvSpPr>
          <p:cNvPr id="13" name="Pil: højre 12">
            <a:extLst>
              <a:ext uri="{FF2B5EF4-FFF2-40B4-BE49-F238E27FC236}">
                <a16:creationId xmlns:a16="http://schemas.microsoft.com/office/drawing/2014/main" id="{99BCFD4D-1BA7-474E-A49F-187C4C7F75F6}"/>
              </a:ext>
            </a:extLst>
          </p:cNvPr>
          <p:cNvSpPr/>
          <p:nvPr/>
        </p:nvSpPr>
        <p:spPr>
          <a:xfrm>
            <a:off x="8231761" y="9374095"/>
            <a:ext cx="3992322" cy="7694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4" name="Pil: nedad 13">
            <a:extLst>
              <a:ext uri="{FF2B5EF4-FFF2-40B4-BE49-F238E27FC236}">
                <a16:creationId xmlns:a16="http://schemas.microsoft.com/office/drawing/2014/main" id="{300F9BE4-3D00-4726-A8A1-C251960DB984}"/>
              </a:ext>
            </a:extLst>
          </p:cNvPr>
          <p:cNvSpPr/>
          <p:nvPr/>
        </p:nvSpPr>
        <p:spPr>
          <a:xfrm>
            <a:off x="15071305" y="12934697"/>
            <a:ext cx="858503" cy="311420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5" name="Pil: venstre 14">
            <a:extLst>
              <a:ext uri="{FF2B5EF4-FFF2-40B4-BE49-F238E27FC236}">
                <a16:creationId xmlns:a16="http://schemas.microsoft.com/office/drawing/2014/main" id="{688BC5A0-FDD3-4575-80D3-67916A2E36E0}"/>
              </a:ext>
            </a:extLst>
          </p:cNvPr>
          <p:cNvSpPr/>
          <p:nvPr/>
        </p:nvSpPr>
        <p:spPr>
          <a:xfrm>
            <a:off x="8440155" y="19265986"/>
            <a:ext cx="3783927" cy="76944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6" name="Pil: opadgående 15">
            <a:extLst>
              <a:ext uri="{FF2B5EF4-FFF2-40B4-BE49-F238E27FC236}">
                <a16:creationId xmlns:a16="http://schemas.microsoft.com/office/drawing/2014/main" id="{79A0A09A-8EAF-4061-965E-549087932C99}"/>
              </a:ext>
            </a:extLst>
          </p:cNvPr>
          <p:cNvSpPr/>
          <p:nvPr/>
        </p:nvSpPr>
        <p:spPr>
          <a:xfrm>
            <a:off x="4053751" y="12934697"/>
            <a:ext cx="858503" cy="309136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16124636-D466-4C2C-ADF1-70FB1334232F}"/>
              </a:ext>
            </a:extLst>
          </p:cNvPr>
          <p:cNvSpPr txBox="1"/>
          <p:nvPr/>
        </p:nvSpPr>
        <p:spPr>
          <a:xfrm>
            <a:off x="15071305" y="28442653"/>
            <a:ext cx="42273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600" dirty="0"/>
              <a:t>Kilde: Daniel </a:t>
            </a:r>
            <a:r>
              <a:rPr lang="da-DK" sz="3600" dirty="0" err="1"/>
              <a:t>Ofmann</a:t>
            </a:r>
            <a:endParaRPr lang="da-DK" sz="3600" dirty="0"/>
          </a:p>
        </p:txBody>
      </p:sp>
      <p:sp>
        <p:nvSpPr>
          <p:cNvPr id="17" name="Tekstfelt 16">
            <a:extLst>
              <a:ext uri="{FF2B5EF4-FFF2-40B4-BE49-F238E27FC236}">
                <a16:creationId xmlns:a16="http://schemas.microsoft.com/office/drawing/2014/main" id="{36193314-09AA-4D36-BF88-2222676ED6EF}"/>
              </a:ext>
            </a:extLst>
          </p:cNvPr>
          <p:cNvSpPr txBox="1"/>
          <p:nvPr/>
        </p:nvSpPr>
        <p:spPr>
          <a:xfrm>
            <a:off x="8057302" y="8468413"/>
            <a:ext cx="4341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3600" dirty="0"/>
              <a:t>For meget af det gode</a:t>
            </a:r>
          </a:p>
        </p:txBody>
      </p:sp>
      <p:sp>
        <p:nvSpPr>
          <p:cNvPr id="18" name="Tekstfelt 17">
            <a:extLst>
              <a:ext uri="{FF2B5EF4-FFF2-40B4-BE49-F238E27FC236}">
                <a16:creationId xmlns:a16="http://schemas.microsoft.com/office/drawing/2014/main" id="{3832E742-8CF2-4344-AA8B-886161C091ED}"/>
              </a:ext>
            </a:extLst>
          </p:cNvPr>
          <p:cNvSpPr txBox="1"/>
          <p:nvPr/>
        </p:nvSpPr>
        <p:spPr>
          <a:xfrm>
            <a:off x="15864448" y="13900557"/>
            <a:ext cx="46682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600" dirty="0"/>
              <a:t>Positiv Modsat</a:t>
            </a:r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48829339-93F7-4B3C-8BBF-0D508CF858CE}"/>
              </a:ext>
            </a:extLst>
          </p:cNvPr>
          <p:cNvSpPr txBox="1"/>
          <p:nvPr/>
        </p:nvSpPr>
        <p:spPr>
          <a:xfrm>
            <a:off x="8231760" y="20200624"/>
            <a:ext cx="457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3600" dirty="0"/>
              <a:t>For meget af det gode</a:t>
            </a:r>
          </a:p>
        </p:txBody>
      </p:sp>
      <p:sp>
        <p:nvSpPr>
          <p:cNvPr id="20" name="Tekstfelt 19">
            <a:extLst>
              <a:ext uri="{FF2B5EF4-FFF2-40B4-BE49-F238E27FC236}">
                <a16:creationId xmlns:a16="http://schemas.microsoft.com/office/drawing/2014/main" id="{8CB4BCD5-68C4-49DD-BDEC-FC71E3684828}"/>
              </a:ext>
            </a:extLst>
          </p:cNvPr>
          <p:cNvSpPr txBox="1"/>
          <p:nvPr/>
        </p:nvSpPr>
        <p:spPr>
          <a:xfrm>
            <a:off x="1151147" y="13808743"/>
            <a:ext cx="33318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600" dirty="0"/>
              <a:t>Positivt Modsat</a:t>
            </a:r>
          </a:p>
        </p:txBody>
      </p:sp>
    </p:spTree>
    <p:extLst>
      <p:ext uri="{BB962C8B-B14F-4D97-AF65-F5344CB8AC3E}">
        <p14:creationId xmlns:p14="http://schemas.microsoft.com/office/powerpoint/2010/main" val="4120054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0E56554A-1A4B-4CF2-A7BC-38E4230A7B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" y="548640"/>
            <a:ext cx="8754035" cy="2331720"/>
          </a:xfrm>
          <a:prstGeom prst="rect">
            <a:avLst/>
          </a:prstGeom>
        </p:spPr>
      </p:pic>
      <p:sp>
        <p:nvSpPr>
          <p:cNvPr id="2" name="Tekstfelt 1">
            <a:extLst>
              <a:ext uri="{FF2B5EF4-FFF2-40B4-BE49-F238E27FC236}">
                <a16:creationId xmlns:a16="http://schemas.microsoft.com/office/drawing/2014/main" id="{EB275FBD-50B6-4AA8-BBB8-73508B0D793B}"/>
              </a:ext>
            </a:extLst>
          </p:cNvPr>
          <p:cNvSpPr txBox="1"/>
          <p:nvPr/>
        </p:nvSpPr>
        <p:spPr>
          <a:xfrm>
            <a:off x="13609240" y="28731411"/>
            <a:ext cx="6603812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a-DK" sz="3600" dirty="0"/>
              <a:t>Inspiration: Peter Lund Madsen</a:t>
            </a:r>
          </a:p>
        </p:txBody>
      </p:sp>
      <p:pic>
        <p:nvPicPr>
          <p:cNvPr id="7" name="Billede 10" descr="Et billede, der indeholder tekst&#10;&#10;Beskrivelsen er genereret automatisk">
            <a:extLst>
              <a:ext uri="{FF2B5EF4-FFF2-40B4-BE49-F238E27FC236}">
                <a16:creationId xmlns:a16="http://schemas.microsoft.com/office/drawing/2014/main" id="{8008A70C-4253-4342-9F25-13B163A59C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8" y="-12086"/>
            <a:ext cx="21253226" cy="27797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752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0E56554A-1A4B-4CF2-A7BC-38E4230A7B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" y="548640"/>
            <a:ext cx="8754035" cy="2331720"/>
          </a:xfrm>
          <a:prstGeom prst="rect">
            <a:avLst/>
          </a:prstGeom>
        </p:spPr>
      </p:pic>
      <p:sp>
        <p:nvSpPr>
          <p:cNvPr id="4" name="Tekstfelt 3">
            <a:extLst>
              <a:ext uri="{FF2B5EF4-FFF2-40B4-BE49-F238E27FC236}">
                <a16:creationId xmlns:a16="http://schemas.microsoft.com/office/drawing/2014/main" id="{F653DF14-61CE-4014-B479-6E6881681863}"/>
              </a:ext>
            </a:extLst>
          </p:cNvPr>
          <p:cNvSpPr txBox="1"/>
          <p:nvPr/>
        </p:nvSpPr>
        <p:spPr>
          <a:xfrm>
            <a:off x="1588168" y="2880360"/>
            <a:ext cx="181436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9600" b="1" dirty="0"/>
              <a:t>Kommunikations 3-kanten</a:t>
            </a:r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A1802C7F-840F-4061-AE91-1BA82C88AC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394" t="8149" r="12792" b="18503"/>
          <a:stretch/>
        </p:blipFill>
        <p:spPr>
          <a:xfrm>
            <a:off x="2949435" y="6320077"/>
            <a:ext cx="15857159" cy="18994366"/>
          </a:xfrm>
          <a:prstGeom prst="rect">
            <a:avLst/>
          </a:prstGeom>
        </p:spPr>
      </p:pic>
      <p:sp>
        <p:nvSpPr>
          <p:cNvPr id="2" name="Tekstfelt 1">
            <a:extLst>
              <a:ext uri="{FF2B5EF4-FFF2-40B4-BE49-F238E27FC236}">
                <a16:creationId xmlns:a16="http://schemas.microsoft.com/office/drawing/2014/main" id="{1CDD1CDF-3572-4626-BFEF-88AFF125DAD3}"/>
              </a:ext>
            </a:extLst>
          </p:cNvPr>
          <p:cNvSpPr txBox="1"/>
          <p:nvPr/>
        </p:nvSpPr>
        <p:spPr>
          <a:xfrm>
            <a:off x="16074189" y="29164547"/>
            <a:ext cx="5309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600" dirty="0"/>
              <a:t>Kilde : Benedicte Madsen</a:t>
            </a:r>
          </a:p>
        </p:txBody>
      </p:sp>
    </p:spTree>
    <p:extLst>
      <p:ext uri="{BB962C8B-B14F-4D97-AF65-F5344CB8AC3E}">
        <p14:creationId xmlns:p14="http://schemas.microsoft.com/office/powerpoint/2010/main" val="1338716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0E56554A-1A4B-4CF2-A7BC-38E4230A7B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" y="548640"/>
            <a:ext cx="8754035" cy="2331720"/>
          </a:xfrm>
          <a:prstGeom prst="rect">
            <a:avLst/>
          </a:prstGeom>
        </p:spPr>
      </p:pic>
      <p:pic>
        <p:nvPicPr>
          <p:cNvPr id="4" name="Billede 3">
            <a:extLst>
              <a:ext uri="{FF2B5EF4-FFF2-40B4-BE49-F238E27FC236}">
                <a16:creationId xmlns:a16="http://schemas.microsoft.com/office/drawing/2014/main" id="{B0703178-C9E3-4723-93DD-524C23A08985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8" t="9339" r="16381" b="7973"/>
          <a:stretch/>
        </p:blipFill>
        <p:spPr>
          <a:xfrm>
            <a:off x="423644" y="3217429"/>
            <a:ext cx="19924294" cy="20164926"/>
          </a:xfrm>
          <a:prstGeom prst="rect">
            <a:avLst/>
          </a:prstGeom>
        </p:spPr>
      </p:pic>
      <p:sp>
        <p:nvSpPr>
          <p:cNvPr id="2" name="Tekstfelt 1">
            <a:extLst>
              <a:ext uri="{FF2B5EF4-FFF2-40B4-BE49-F238E27FC236}">
                <a16:creationId xmlns:a16="http://schemas.microsoft.com/office/drawing/2014/main" id="{321B3BAD-137C-49BF-B495-39B0F1FFB7E0}"/>
              </a:ext>
            </a:extLst>
          </p:cNvPr>
          <p:cNvSpPr txBox="1"/>
          <p:nvPr/>
        </p:nvSpPr>
        <p:spPr>
          <a:xfrm>
            <a:off x="15015411" y="28972042"/>
            <a:ext cx="5640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600" dirty="0"/>
              <a:t>Kilde: Appreciative Inquiry </a:t>
            </a:r>
          </a:p>
        </p:txBody>
      </p:sp>
    </p:spTree>
    <p:extLst>
      <p:ext uri="{BB962C8B-B14F-4D97-AF65-F5344CB8AC3E}">
        <p14:creationId xmlns:p14="http://schemas.microsoft.com/office/powerpoint/2010/main" val="1890248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0E56554A-1A4B-4CF2-A7BC-38E4230A7B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" y="548640"/>
            <a:ext cx="8754035" cy="2331720"/>
          </a:xfrm>
          <a:prstGeom prst="rect">
            <a:avLst/>
          </a:prstGeom>
        </p:spPr>
      </p:pic>
      <p:sp>
        <p:nvSpPr>
          <p:cNvPr id="2" name="Rutediagram: Forbindelse 1">
            <a:extLst>
              <a:ext uri="{FF2B5EF4-FFF2-40B4-BE49-F238E27FC236}">
                <a16:creationId xmlns:a16="http://schemas.microsoft.com/office/drawing/2014/main" id="{5A8AA5FA-A77F-46B9-9C49-D698B9AAB3E4}"/>
              </a:ext>
            </a:extLst>
          </p:cNvPr>
          <p:cNvSpPr/>
          <p:nvPr/>
        </p:nvSpPr>
        <p:spPr>
          <a:xfrm>
            <a:off x="3176099" y="8854185"/>
            <a:ext cx="7663761" cy="8346992"/>
          </a:xfrm>
          <a:prstGeom prst="flowChartConnector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5" name="Pil: højre 4">
            <a:extLst>
              <a:ext uri="{FF2B5EF4-FFF2-40B4-BE49-F238E27FC236}">
                <a16:creationId xmlns:a16="http://schemas.microsoft.com/office/drawing/2014/main" id="{6BA8498F-760B-4DFA-BF51-ACC540F8DC01}"/>
              </a:ext>
            </a:extLst>
          </p:cNvPr>
          <p:cNvSpPr/>
          <p:nvPr/>
        </p:nvSpPr>
        <p:spPr>
          <a:xfrm>
            <a:off x="596084" y="16953583"/>
            <a:ext cx="20493779" cy="9577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cxnSp>
        <p:nvCxnSpPr>
          <p:cNvPr id="6" name="Lige pilforbindelse 5">
            <a:extLst>
              <a:ext uri="{FF2B5EF4-FFF2-40B4-BE49-F238E27FC236}">
                <a16:creationId xmlns:a16="http://schemas.microsoft.com/office/drawing/2014/main" id="{7D608BCD-0902-4821-96DE-897BB894A8AB}"/>
              </a:ext>
            </a:extLst>
          </p:cNvPr>
          <p:cNvCxnSpPr/>
          <p:nvPr/>
        </p:nvCxnSpPr>
        <p:spPr>
          <a:xfrm>
            <a:off x="5273612" y="9377967"/>
            <a:ext cx="3557967" cy="7218012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Lige pilforbindelse 6">
            <a:extLst>
              <a:ext uri="{FF2B5EF4-FFF2-40B4-BE49-F238E27FC236}">
                <a16:creationId xmlns:a16="http://schemas.microsoft.com/office/drawing/2014/main" id="{FD2C82F9-6EFF-4F50-A0B3-1697C9FB6171}"/>
              </a:ext>
            </a:extLst>
          </p:cNvPr>
          <p:cNvCxnSpPr>
            <a:cxnSpLocks/>
          </p:cNvCxnSpPr>
          <p:nvPr/>
        </p:nvCxnSpPr>
        <p:spPr>
          <a:xfrm flipV="1">
            <a:off x="3870060" y="11327756"/>
            <a:ext cx="6568781" cy="3900003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il: højre 8">
            <a:extLst>
              <a:ext uri="{FF2B5EF4-FFF2-40B4-BE49-F238E27FC236}">
                <a16:creationId xmlns:a16="http://schemas.microsoft.com/office/drawing/2014/main" id="{1C093292-CB0F-4AA9-A4E4-B4220DEFD8C2}"/>
              </a:ext>
            </a:extLst>
          </p:cNvPr>
          <p:cNvSpPr/>
          <p:nvPr/>
        </p:nvSpPr>
        <p:spPr>
          <a:xfrm rot="20460000" flipV="1">
            <a:off x="8287176" y="14590467"/>
            <a:ext cx="12693032" cy="1300028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" name="Pil: bøjet til højre 9">
            <a:extLst>
              <a:ext uri="{FF2B5EF4-FFF2-40B4-BE49-F238E27FC236}">
                <a16:creationId xmlns:a16="http://schemas.microsoft.com/office/drawing/2014/main" id="{C30139A2-2450-4262-940E-140934E0A757}"/>
              </a:ext>
            </a:extLst>
          </p:cNvPr>
          <p:cNvSpPr/>
          <p:nvPr/>
        </p:nvSpPr>
        <p:spPr>
          <a:xfrm rot="10800000">
            <a:off x="16872157" y="13994074"/>
            <a:ext cx="2257903" cy="3694409"/>
          </a:xfrm>
          <a:prstGeom prst="curv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chemeClr val="tx1"/>
              </a:solidFill>
              <a:highlight>
                <a:srgbClr val="FF0000"/>
              </a:highlight>
              <a:cs typeface="Calibri"/>
            </a:endParaRPr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D086F0C9-A498-4B8C-9A3E-5B27A867D1A5}"/>
              </a:ext>
            </a:extLst>
          </p:cNvPr>
          <p:cNvSpPr txBox="1"/>
          <p:nvPr/>
        </p:nvSpPr>
        <p:spPr>
          <a:xfrm>
            <a:off x="6704288" y="10309658"/>
            <a:ext cx="3324833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da-DK" sz="4800"/>
              <a:t>Ledelsen</a:t>
            </a:r>
            <a:endParaRPr lang="da-DK" sz="4800" dirty="0"/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5D6C8EBF-34A4-499A-AF80-CF8801B46690}"/>
              </a:ext>
            </a:extLst>
          </p:cNvPr>
          <p:cNvSpPr txBox="1"/>
          <p:nvPr/>
        </p:nvSpPr>
        <p:spPr>
          <a:xfrm>
            <a:off x="3196832" y="12548938"/>
            <a:ext cx="3940680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da-DK" sz="4800" dirty="0">
                <a:cs typeface="Calibri"/>
              </a:rPr>
              <a:t>Medarbejdere</a:t>
            </a:r>
          </a:p>
        </p:txBody>
      </p:sp>
      <p:sp>
        <p:nvSpPr>
          <p:cNvPr id="13" name="Tekstfelt 12">
            <a:extLst>
              <a:ext uri="{FF2B5EF4-FFF2-40B4-BE49-F238E27FC236}">
                <a16:creationId xmlns:a16="http://schemas.microsoft.com/office/drawing/2014/main" id="{C741ABC8-E1CA-4184-A69E-A16A20EF5D3E}"/>
              </a:ext>
            </a:extLst>
          </p:cNvPr>
          <p:cNvSpPr txBox="1"/>
          <p:nvPr/>
        </p:nvSpPr>
        <p:spPr>
          <a:xfrm>
            <a:off x="7547416" y="13204865"/>
            <a:ext cx="4317034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da-DK" sz="4800" dirty="0">
                <a:cs typeface="Calibri"/>
              </a:rPr>
              <a:t>Organisation</a:t>
            </a:r>
          </a:p>
        </p:txBody>
      </p:sp>
      <p:sp>
        <p:nvSpPr>
          <p:cNvPr id="14" name="Tekstfelt 13">
            <a:extLst>
              <a:ext uri="{FF2B5EF4-FFF2-40B4-BE49-F238E27FC236}">
                <a16:creationId xmlns:a16="http://schemas.microsoft.com/office/drawing/2014/main" id="{62477C9B-5039-45FA-9B1F-94CDEE4D4829}"/>
              </a:ext>
            </a:extLst>
          </p:cNvPr>
          <p:cNvSpPr txBox="1"/>
          <p:nvPr/>
        </p:nvSpPr>
        <p:spPr>
          <a:xfrm>
            <a:off x="5329910" y="14989533"/>
            <a:ext cx="2743199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da-DK" sz="4800" dirty="0">
                <a:cs typeface="Calibri"/>
              </a:rPr>
              <a:t>Systemer</a:t>
            </a:r>
            <a:endParaRPr lang="da-DK" dirty="0">
              <a:cs typeface="Calibri"/>
            </a:endParaRP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9EDA6C72-FD80-4B74-ADC2-2B0D57840243}"/>
              </a:ext>
            </a:extLst>
          </p:cNvPr>
          <p:cNvSpPr txBox="1"/>
          <p:nvPr/>
        </p:nvSpPr>
        <p:spPr>
          <a:xfrm>
            <a:off x="10028542" y="20234976"/>
            <a:ext cx="4282819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da-DK" sz="6000" b="1">
                <a:cs typeface="Calibri"/>
              </a:rPr>
              <a:t>Forandring</a:t>
            </a:r>
            <a:endParaRPr lang="da-DK" sz="6000" b="1" dirty="0">
              <a:cs typeface="Calibri"/>
            </a:endParaRPr>
          </a:p>
        </p:txBody>
      </p:sp>
      <p:cxnSp>
        <p:nvCxnSpPr>
          <p:cNvPr id="15" name="Lige pilforbindelse 14">
            <a:extLst>
              <a:ext uri="{FF2B5EF4-FFF2-40B4-BE49-F238E27FC236}">
                <a16:creationId xmlns:a16="http://schemas.microsoft.com/office/drawing/2014/main" id="{DC414849-E7BD-4D56-ADAE-0A073D0EE383}"/>
              </a:ext>
            </a:extLst>
          </p:cNvPr>
          <p:cNvCxnSpPr/>
          <p:nvPr/>
        </p:nvCxnSpPr>
        <p:spPr>
          <a:xfrm>
            <a:off x="8793453" y="18131410"/>
            <a:ext cx="2009241" cy="2282772"/>
          </a:xfrm>
          <a:prstGeom prst="straightConnector1">
            <a:avLst/>
          </a:prstGeom>
          <a:ln w="57150">
            <a:prstDash val="sysDot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Lige pilforbindelse 15">
            <a:extLst>
              <a:ext uri="{FF2B5EF4-FFF2-40B4-BE49-F238E27FC236}">
                <a16:creationId xmlns:a16="http://schemas.microsoft.com/office/drawing/2014/main" id="{60C42B85-8344-409E-8856-010CA854C885}"/>
              </a:ext>
            </a:extLst>
          </p:cNvPr>
          <p:cNvCxnSpPr>
            <a:cxnSpLocks/>
          </p:cNvCxnSpPr>
          <p:nvPr/>
        </p:nvCxnSpPr>
        <p:spPr>
          <a:xfrm flipH="1">
            <a:off x="17163715" y="16079197"/>
            <a:ext cx="1959559" cy="7893093"/>
          </a:xfrm>
          <a:prstGeom prst="straightConnector1">
            <a:avLst/>
          </a:prstGeom>
          <a:ln w="57150">
            <a:prstDash val="sysDot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Tekstfelt 16">
            <a:extLst>
              <a:ext uri="{FF2B5EF4-FFF2-40B4-BE49-F238E27FC236}">
                <a16:creationId xmlns:a16="http://schemas.microsoft.com/office/drawing/2014/main" id="{180BF7F6-C8E2-45FD-B425-9DF1F5FC0BC6}"/>
              </a:ext>
            </a:extLst>
          </p:cNvPr>
          <p:cNvSpPr txBox="1"/>
          <p:nvPr/>
        </p:nvSpPr>
        <p:spPr>
          <a:xfrm>
            <a:off x="4770229" y="6255419"/>
            <a:ext cx="441967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da-DK" sz="5400" b="1" u="sng">
                <a:cs typeface="Calibri"/>
              </a:rPr>
              <a:t>Virksomheden</a:t>
            </a:r>
            <a:endParaRPr lang="da-DK" u="sng">
              <a:cs typeface="Calibri"/>
            </a:endParaRPr>
          </a:p>
        </p:txBody>
      </p:sp>
      <p:sp>
        <p:nvSpPr>
          <p:cNvPr id="18" name="Tekstfelt 17">
            <a:extLst>
              <a:ext uri="{FF2B5EF4-FFF2-40B4-BE49-F238E27FC236}">
                <a16:creationId xmlns:a16="http://schemas.microsoft.com/office/drawing/2014/main" id="{D8742C83-AAFA-4E78-B132-F499F2AB9F13}"/>
              </a:ext>
            </a:extLst>
          </p:cNvPr>
          <p:cNvSpPr txBox="1"/>
          <p:nvPr/>
        </p:nvSpPr>
        <p:spPr>
          <a:xfrm>
            <a:off x="16065135" y="24013303"/>
            <a:ext cx="3222192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a-DK" sz="5400" b="1">
                <a:cs typeface="Calibri"/>
              </a:rPr>
              <a:t>Modstand</a:t>
            </a:r>
            <a:endParaRPr lang="da-DK" dirty="0">
              <a:cs typeface="Calibri"/>
            </a:endParaRPr>
          </a:p>
        </p:txBody>
      </p:sp>
      <p:sp>
        <p:nvSpPr>
          <p:cNvPr id="19" name="Retvinklet trekant 18">
            <a:extLst>
              <a:ext uri="{FF2B5EF4-FFF2-40B4-BE49-F238E27FC236}">
                <a16:creationId xmlns:a16="http://schemas.microsoft.com/office/drawing/2014/main" id="{B1003B91-07E1-4CDC-B71E-3AD4A9612BC4}"/>
              </a:ext>
            </a:extLst>
          </p:cNvPr>
          <p:cNvSpPr/>
          <p:nvPr/>
        </p:nvSpPr>
        <p:spPr>
          <a:xfrm>
            <a:off x="1784649" y="13996327"/>
            <a:ext cx="4002747" cy="3215526"/>
          </a:xfrm>
          <a:prstGeom prst="rtTriangle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0" name="Pil: nedad 19">
            <a:extLst>
              <a:ext uri="{FF2B5EF4-FFF2-40B4-BE49-F238E27FC236}">
                <a16:creationId xmlns:a16="http://schemas.microsoft.com/office/drawing/2014/main" id="{C90B3AAC-5C86-4112-80BC-3A78C028CCBD}"/>
              </a:ext>
            </a:extLst>
          </p:cNvPr>
          <p:cNvSpPr/>
          <p:nvPr/>
        </p:nvSpPr>
        <p:spPr>
          <a:xfrm>
            <a:off x="5803182" y="7334826"/>
            <a:ext cx="1744764" cy="1060331"/>
          </a:xfrm>
          <a:prstGeom prst="down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cxnSp>
        <p:nvCxnSpPr>
          <p:cNvPr id="21" name="Lige pilforbindelse 20">
            <a:extLst>
              <a:ext uri="{FF2B5EF4-FFF2-40B4-BE49-F238E27FC236}">
                <a16:creationId xmlns:a16="http://schemas.microsoft.com/office/drawing/2014/main" id="{8837BC2D-C98C-4CA1-ACC3-576D4FE3D91D}"/>
              </a:ext>
            </a:extLst>
          </p:cNvPr>
          <p:cNvCxnSpPr/>
          <p:nvPr/>
        </p:nvCxnSpPr>
        <p:spPr>
          <a:xfrm>
            <a:off x="2960302" y="16778962"/>
            <a:ext cx="230123" cy="4574791"/>
          </a:xfrm>
          <a:prstGeom prst="straightConnector1">
            <a:avLst/>
          </a:prstGeom>
          <a:ln w="5715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kstfelt 21">
            <a:extLst>
              <a:ext uri="{FF2B5EF4-FFF2-40B4-BE49-F238E27FC236}">
                <a16:creationId xmlns:a16="http://schemas.microsoft.com/office/drawing/2014/main" id="{28844632-58CE-46D2-BBB8-5ECCF73AA2E0}"/>
              </a:ext>
            </a:extLst>
          </p:cNvPr>
          <p:cNvSpPr txBox="1"/>
          <p:nvPr/>
        </p:nvSpPr>
        <p:spPr>
          <a:xfrm>
            <a:off x="273106" y="21596945"/>
            <a:ext cx="7806841" cy="28623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a-DK" sz="6000" b="1">
                <a:cs typeface="Calibri"/>
              </a:rPr>
              <a:t>Energien</a:t>
            </a:r>
            <a:r>
              <a:rPr lang="da-DK" sz="6000">
                <a:cs typeface="Calibri"/>
              </a:rPr>
              <a:t> til Forankring er direkte afhængig af Modstanden</a:t>
            </a:r>
            <a:endParaRPr lang="da-DK" dirty="0">
              <a:cs typeface="Calibri"/>
            </a:endParaRPr>
          </a:p>
        </p:txBody>
      </p:sp>
      <p:sp>
        <p:nvSpPr>
          <p:cNvPr id="23" name="Eksplosion: 8 pkt 22">
            <a:extLst>
              <a:ext uri="{FF2B5EF4-FFF2-40B4-BE49-F238E27FC236}">
                <a16:creationId xmlns:a16="http://schemas.microsoft.com/office/drawing/2014/main" id="{8EE2FD4D-F348-452E-92C4-B3B001DDFEA4}"/>
              </a:ext>
            </a:extLst>
          </p:cNvPr>
          <p:cNvSpPr/>
          <p:nvPr/>
        </p:nvSpPr>
        <p:spPr>
          <a:xfrm>
            <a:off x="7727354" y="16996304"/>
            <a:ext cx="923505" cy="923505"/>
          </a:xfrm>
          <a:prstGeom prst="irregularSeal1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C39BF26F-3166-4D19-AF0C-AB9B563CA572}"/>
              </a:ext>
            </a:extLst>
          </p:cNvPr>
          <p:cNvSpPr txBox="1"/>
          <p:nvPr/>
        </p:nvSpPr>
        <p:spPr>
          <a:xfrm>
            <a:off x="15614561" y="28487954"/>
            <a:ext cx="575401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a-DK" sz="2800">
                <a:cs typeface="Calibri"/>
              </a:rPr>
              <a:t>Kilde: EMC-Ledelse, inspireret af DTU</a:t>
            </a:r>
            <a:endParaRPr lang="da-DK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02975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0E56554A-1A4B-4CF2-A7BC-38E4230A7B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" y="548640"/>
            <a:ext cx="8754035" cy="2331720"/>
          </a:xfrm>
          <a:prstGeom prst="rect">
            <a:avLst/>
          </a:prstGeom>
        </p:spPr>
      </p:pic>
      <p:pic>
        <p:nvPicPr>
          <p:cNvPr id="2" name="Billede 1">
            <a:extLst>
              <a:ext uri="{FF2B5EF4-FFF2-40B4-BE49-F238E27FC236}">
                <a16:creationId xmlns:a16="http://schemas.microsoft.com/office/drawing/2014/main" id="{88241605-FB44-402D-B514-84A5EEDC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310" y="6747158"/>
            <a:ext cx="20341315" cy="18721137"/>
          </a:xfrm>
          <a:prstGeom prst="rect">
            <a:avLst/>
          </a:prstGeom>
        </p:spPr>
      </p:pic>
      <p:sp>
        <p:nvSpPr>
          <p:cNvPr id="4" name="Tekstfelt 3">
            <a:extLst>
              <a:ext uri="{FF2B5EF4-FFF2-40B4-BE49-F238E27FC236}">
                <a16:creationId xmlns:a16="http://schemas.microsoft.com/office/drawing/2014/main" id="{5BDC3553-9772-4949-A0BA-8DFCE1478135}"/>
              </a:ext>
            </a:extLst>
          </p:cNvPr>
          <p:cNvSpPr txBox="1"/>
          <p:nvPr/>
        </p:nvSpPr>
        <p:spPr>
          <a:xfrm>
            <a:off x="2552427" y="2230123"/>
            <a:ext cx="943275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8800" dirty="0"/>
              <a:t>Forandringsledelse</a:t>
            </a:r>
            <a:endParaRPr lang="da-DK" dirty="0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57705F84-5CB1-4735-8725-B46861932E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5739" y="5464900"/>
            <a:ext cx="3636360" cy="3636360"/>
          </a:xfrm>
          <a:prstGeom prst="rect">
            <a:avLst/>
          </a:prstGeom>
        </p:spPr>
      </p:pic>
      <p:sp>
        <p:nvSpPr>
          <p:cNvPr id="7" name="Tekstfelt 6">
            <a:extLst>
              <a:ext uri="{FF2B5EF4-FFF2-40B4-BE49-F238E27FC236}">
                <a16:creationId xmlns:a16="http://schemas.microsoft.com/office/drawing/2014/main" id="{432C25DC-65E1-4591-8F78-99206F5ED16B}"/>
              </a:ext>
            </a:extLst>
          </p:cNvPr>
          <p:cNvSpPr txBox="1"/>
          <p:nvPr/>
        </p:nvSpPr>
        <p:spPr>
          <a:xfrm>
            <a:off x="14486021" y="27865137"/>
            <a:ext cx="59676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600" dirty="0"/>
              <a:t>Kilder: Levin, Kotter, Bridges, AS3 mfl.</a:t>
            </a: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B2E6F717-8CD7-441C-B1D8-15E8124F4B4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542" t="18022" r="14116" b="3021"/>
          <a:stretch/>
        </p:blipFill>
        <p:spPr>
          <a:xfrm>
            <a:off x="10681373" y="20919968"/>
            <a:ext cx="3132000" cy="3600000"/>
          </a:xfrm>
          <a:prstGeom prst="rect">
            <a:avLst/>
          </a:prstGeom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3BB32F84-AB52-46DB-889B-AC2AA4DB5E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78242" y="2655882"/>
            <a:ext cx="4152956" cy="4152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9339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0E56554A-1A4B-4CF2-A7BC-38E4230A7B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" y="548640"/>
            <a:ext cx="8754035" cy="2331720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E34004A-65CE-4563-BF28-B52A82410CCC}"/>
              </a:ext>
            </a:extLst>
          </p:cNvPr>
          <p:cNvSpPr/>
          <p:nvPr/>
        </p:nvSpPr>
        <p:spPr>
          <a:xfrm>
            <a:off x="1684420" y="6112041"/>
            <a:ext cx="5919537" cy="16555453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2B7B0D07-DDC5-40FA-9269-35AD07A9CF01}"/>
              </a:ext>
            </a:extLst>
          </p:cNvPr>
          <p:cNvSpPr/>
          <p:nvPr/>
        </p:nvSpPr>
        <p:spPr>
          <a:xfrm>
            <a:off x="7517847" y="6129728"/>
            <a:ext cx="5919536" cy="1655545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3EEE6BCD-ECD2-4FFA-BDB1-E8F80F4F63AA}"/>
              </a:ext>
            </a:extLst>
          </p:cNvPr>
          <p:cNvSpPr/>
          <p:nvPr/>
        </p:nvSpPr>
        <p:spPr>
          <a:xfrm flipH="1" flipV="1">
            <a:off x="13420165" y="6146246"/>
            <a:ext cx="5919536" cy="1655545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" name="Pil: venstre-højre 11">
            <a:extLst>
              <a:ext uri="{FF2B5EF4-FFF2-40B4-BE49-F238E27FC236}">
                <a16:creationId xmlns:a16="http://schemas.microsoft.com/office/drawing/2014/main" id="{142B2D72-A4C8-4B81-ADF4-5A3B24C53E86}"/>
              </a:ext>
            </a:extLst>
          </p:cNvPr>
          <p:cNvSpPr/>
          <p:nvPr/>
        </p:nvSpPr>
        <p:spPr>
          <a:xfrm>
            <a:off x="1684420" y="13427242"/>
            <a:ext cx="17799659" cy="1710364"/>
          </a:xfrm>
          <a:prstGeom prst="left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3" name="Pil: opadgående-nedadgående 12">
            <a:extLst>
              <a:ext uri="{FF2B5EF4-FFF2-40B4-BE49-F238E27FC236}">
                <a16:creationId xmlns:a16="http://schemas.microsoft.com/office/drawing/2014/main" id="{6DD3D140-C915-4F3B-9C71-39999CBC5317}"/>
              </a:ext>
            </a:extLst>
          </p:cNvPr>
          <p:cNvSpPr/>
          <p:nvPr/>
        </p:nvSpPr>
        <p:spPr>
          <a:xfrm>
            <a:off x="9485555" y="6112041"/>
            <a:ext cx="1824129" cy="16607344"/>
          </a:xfrm>
          <a:prstGeom prst="up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4" name="Tekstfelt 13">
            <a:extLst>
              <a:ext uri="{FF2B5EF4-FFF2-40B4-BE49-F238E27FC236}">
                <a16:creationId xmlns:a16="http://schemas.microsoft.com/office/drawing/2014/main" id="{6F4F308E-1A6F-4F88-9FA7-915EB9ABBCB6}"/>
              </a:ext>
            </a:extLst>
          </p:cNvPr>
          <p:cNvSpPr txBox="1"/>
          <p:nvPr/>
        </p:nvSpPr>
        <p:spPr>
          <a:xfrm>
            <a:off x="7988965" y="4283241"/>
            <a:ext cx="4812632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da-DK" sz="6000" b="1" dirty="0"/>
              <a:t>Nærvær</a:t>
            </a:r>
            <a:endParaRPr lang="da-DK" sz="4000" b="1" dirty="0"/>
          </a:p>
        </p:txBody>
      </p:sp>
      <p:sp>
        <p:nvSpPr>
          <p:cNvPr id="15" name="Tekstfelt 14">
            <a:extLst>
              <a:ext uri="{FF2B5EF4-FFF2-40B4-BE49-F238E27FC236}">
                <a16:creationId xmlns:a16="http://schemas.microsoft.com/office/drawing/2014/main" id="{A8F590BA-8756-4B0B-9AED-595316D2B3D5}"/>
              </a:ext>
            </a:extLst>
          </p:cNvPr>
          <p:cNvSpPr txBox="1"/>
          <p:nvPr/>
        </p:nvSpPr>
        <p:spPr>
          <a:xfrm>
            <a:off x="7988965" y="23245013"/>
            <a:ext cx="4812632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da-DK" sz="6000" b="1" dirty="0"/>
              <a:t>Fravær</a:t>
            </a:r>
          </a:p>
        </p:txBody>
      </p:sp>
      <p:sp>
        <p:nvSpPr>
          <p:cNvPr id="16" name="Tekstfelt 15">
            <a:extLst>
              <a:ext uri="{FF2B5EF4-FFF2-40B4-BE49-F238E27FC236}">
                <a16:creationId xmlns:a16="http://schemas.microsoft.com/office/drawing/2014/main" id="{7C8E27E5-DB88-42A4-BB01-DF5FA214B84C}"/>
              </a:ext>
            </a:extLst>
          </p:cNvPr>
          <p:cNvSpPr txBox="1"/>
          <p:nvPr/>
        </p:nvSpPr>
        <p:spPr>
          <a:xfrm rot="16200000">
            <a:off x="-1922576" y="12726907"/>
            <a:ext cx="5332396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a-DK" sz="6000" b="1">
                <a:cs typeface="Calibri"/>
              </a:rPr>
              <a:t>Trivsel</a:t>
            </a:r>
            <a:endParaRPr lang="da-DK" sz="6000" b="1" dirty="0">
              <a:cs typeface="Calibri"/>
            </a:endParaRPr>
          </a:p>
        </p:txBody>
      </p:sp>
      <p:sp>
        <p:nvSpPr>
          <p:cNvPr id="17" name="Tekstfelt 16">
            <a:extLst>
              <a:ext uri="{FF2B5EF4-FFF2-40B4-BE49-F238E27FC236}">
                <a16:creationId xmlns:a16="http://schemas.microsoft.com/office/drawing/2014/main" id="{A734665F-0CA8-4521-B5D1-8CF60F1E9840}"/>
              </a:ext>
            </a:extLst>
          </p:cNvPr>
          <p:cNvSpPr txBox="1"/>
          <p:nvPr/>
        </p:nvSpPr>
        <p:spPr>
          <a:xfrm rot="5400000">
            <a:off x="18534306" y="14996613"/>
            <a:ext cx="4154404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a-DK" sz="6000" b="1" dirty="0"/>
              <a:t>Syg</a:t>
            </a:r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EAAA685C-2F25-4A37-9739-A4469E2080E5}"/>
              </a:ext>
            </a:extLst>
          </p:cNvPr>
          <p:cNvSpPr txBox="1"/>
          <p:nvPr/>
        </p:nvSpPr>
        <p:spPr>
          <a:xfrm>
            <a:off x="7411453" y="2450924"/>
            <a:ext cx="97158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8000" b="1" dirty="0"/>
              <a:t>Trivselsmodel</a:t>
            </a: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EB275FBD-50B6-4AA8-BBB8-73508B0D793B}"/>
              </a:ext>
            </a:extLst>
          </p:cNvPr>
          <p:cNvSpPr txBox="1"/>
          <p:nvPr/>
        </p:nvSpPr>
        <p:spPr>
          <a:xfrm>
            <a:off x="14293516" y="28731411"/>
            <a:ext cx="5919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600" dirty="0"/>
              <a:t>Inspiration: Bo Netterstrøm</a:t>
            </a:r>
          </a:p>
        </p:txBody>
      </p:sp>
    </p:spTree>
    <p:extLst>
      <p:ext uri="{BB962C8B-B14F-4D97-AF65-F5344CB8AC3E}">
        <p14:creationId xmlns:p14="http://schemas.microsoft.com/office/powerpoint/2010/main" val="12920771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0E56554A-1A4B-4CF2-A7BC-38E4230A7B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" y="548640"/>
            <a:ext cx="8754035" cy="2331720"/>
          </a:xfrm>
          <a:prstGeom prst="rect">
            <a:avLst/>
          </a:prstGeom>
        </p:spPr>
      </p:pic>
      <p:sp>
        <p:nvSpPr>
          <p:cNvPr id="2" name="Tekstfelt 1">
            <a:extLst>
              <a:ext uri="{FF2B5EF4-FFF2-40B4-BE49-F238E27FC236}">
                <a16:creationId xmlns:a16="http://schemas.microsoft.com/office/drawing/2014/main" id="{EB275FBD-50B6-4AA8-BBB8-73508B0D793B}"/>
              </a:ext>
            </a:extLst>
          </p:cNvPr>
          <p:cNvSpPr txBox="1"/>
          <p:nvPr/>
        </p:nvSpPr>
        <p:spPr>
          <a:xfrm>
            <a:off x="14293516" y="28731411"/>
            <a:ext cx="5919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600" dirty="0"/>
              <a:t>Inspiration: Bo Netterstrøm</a:t>
            </a: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4EA8757E-609F-4896-ACC6-DB2AD8A9A4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4029" y="5913514"/>
            <a:ext cx="10620152" cy="2139881"/>
          </a:xfrm>
          <a:prstGeom prst="rect">
            <a:avLst/>
          </a:prstGeom>
        </p:spPr>
      </p:pic>
      <p:pic>
        <p:nvPicPr>
          <p:cNvPr id="4" name="Billede 6" descr="Et billede, der indeholder træ, baseball, bord, bat&#10;&#10;Beskrivelsen er genereret automatisk">
            <a:extLst>
              <a:ext uri="{FF2B5EF4-FFF2-40B4-BE49-F238E27FC236}">
                <a16:creationId xmlns:a16="http://schemas.microsoft.com/office/drawing/2014/main" id="{777D89BC-AF26-4B4E-AE2D-30FAC94EA4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024" y="14828782"/>
            <a:ext cx="20876876" cy="6974554"/>
          </a:xfrm>
          <a:prstGeom prst="rect">
            <a:avLst/>
          </a:prstGeom>
        </p:spPr>
      </p:pic>
      <p:sp>
        <p:nvSpPr>
          <p:cNvPr id="9" name="Tekstfelt 1">
            <a:extLst>
              <a:ext uri="{FF2B5EF4-FFF2-40B4-BE49-F238E27FC236}">
                <a16:creationId xmlns:a16="http://schemas.microsoft.com/office/drawing/2014/main" id="{56C3214B-E8D4-4A91-9394-A0EDEFB20CEC}"/>
              </a:ext>
            </a:extLst>
          </p:cNvPr>
          <p:cNvSpPr txBox="1"/>
          <p:nvPr/>
        </p:nvSpPr>
        <p:spPr>
          <a:xfrm>
            <a:off x="722558" y="15388162"/>
            <a:ext cx="5149516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6000" dirty="0"/>
              <a:t>Oplevede Krav</a:t>
            </a:r>
          </a:p>
        </p:txBody>
      </p:sp>
      <p:sp>
        <p:nvSpPr>
          <p:cNvPr id="10" name="Tekstfelt 1">
            <a:extLst>
              <a:ext uri="{FF2B5EF4-FFF2-40B4-BE49-F238E27FC236}">
                <a16:creationId xmlns:a16="http://schemas.microsoft.com/office/drawing/2014/main" id="{76E84298-BAC3-4C9B-9F57-E3C359A1A7EA}"/>
              </a:ext>
            </a:extLst>
          </p:cNvPr>
          <p:cNvSpPr txBox="1"/>
          <p:nvPr/>
        </p:nvSpPr>
        <p:spPr>
          <a:xfrm>
            <a:off x="14620908" y="15379683"/>
            <a:ext cx="7833019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6000" dirty="0"/>
              <a:t>Oplevede ressourcer</a:t>
            </a:r>
            <a:endParaRPr lang="da-DK" sz="6000">
              <a:cs typeface="Calibri"/>
            </a:endParaRPr>
          </a:p>
        </p:txBody>
      </p:sp>
      <p:pic>
        <p:nvPicPr>
          <p:cNvPr id="5" name="Billede 5">
            <a:extLst>
              <a:ext uri="{FF2B5EF4-FFF2-40B4-BE49-F238E27FC236}">
                <a16:creationId xmlns:a16="http://schemas.microsoft.com/office/drawing/2014/main" id="{58172CBE-4D7F-4036-8DD2-8B6AAD755A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5436" y="10069034"/>
            <a:ext cx="6438652" cy="6369383"/>
          </a:xfrm>
          <a:prstGeom prst="rect">
            <a:avLst/>
          </a:pr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5FB557AF-D70B-47E1-BCE3-FE64F22DE157}"/>
              </a:ext>
            </a:extLst>
          </p:cNvPr>
          <p:cNvSpPr txBox="1"/>
          <p:nvPr/>
        </p:nvSpPr>
        <p:spPr>
          <a:xfrm rot="-300000">
            <a:off x="8943920" y="11591228"/>
            <a:ext cx="4009109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a-DK" sz="5400" dirty="0">
                <a:cs typeface="Calibri"/>
              </a:rPr>
              <a:t>Skab bevidsthed</a:t>
            </a:r>
            <a:endParaRPr lang="da-DK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0082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5238</TotalTime>
  <Words>99</Words>
  <Application>Microsoft Office PowerPoint</Application>
  <PresentationFormat>Brugerdefineret</PresentationFormat>
  <Paragraphs>39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Slidetitler</vt:lpstr>
      </vt:variant>
      <vt:variant>
        <vt:i4>9</vt:i4>
      </vt:variant>
    </vt:vector>
  </HeadingPairs>
  <TitlesOfParts>
    <vt:vector size="10" baseType="lpstr">
      <vt:lpstr>Office-tema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CB</dc:creator>
  <cp:lastModifiedBy>Morten Feld</cp:lastModifiedBy>
  <cp:revision>231</cp:revision>
  <dcterms:created xsi:type="dcterms:W3CDTF">2018-11-14T05:53:18Z</dcterms:created>
  <dcterms:modified xsi:type="dcterms:W3CDTF">2021-02-18T10:23:09Z</dcterms:modified>
</cp:coreProperties>
</file>